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15" r:id="rId2"/>
  </p:sldMasterIdLst>
  <p:notesMasterIdLst>
    <p:notesMasterId r:id="rId51"/>
  </p:notesMasterIdLst>
  <p:sldIdLst>
    <p:sldId id="384" r:id="rId3"/>
    <p:sldId id="385" r:id="rId4"/>
    <p:sldId id="405" r:id="rId5"/>
    <p:sldId id="406" r:id="rId6"/>
    <p:sldId id="407" r:id="rId7"/>
    <p:sldId id="391" r:id="rId8"/>
    <p:sldId id="284" r:id="rId9"/>
    <p:sldId id="285" r:id="rId10"/>
    <p:sldId id="365" r:id="rId11"/>
    <p:sldId id="373" r:id="rId12"/>
    <p:sldId id="287" r:id="rId13"/>
    <p:sldId id="389" r:id="rId14"/>
    <p:sldId id="291" r:id="rId15"/>
    <p:sldId id="402" r:id="rId16"/>
    <p:sldId id="396" r:id="rId17"/>
    <p:sldId id="398" r:id="rId18"/>
    <p:sldId id="397" r:id="rId19"/>
    <p:sldId id="399" r:id="rId20"/>
    <p:sldId id="400" r:id="rId21"/>
    <p:sldId id="375" r:id="rId22"/>
    <p:sldId id="401" r:id="rId23"/>
    <p:sldId id="378" r:id="rId24"/>
    <p:sldId id="403" r:id="rId25"/>
    <p:sldId id="393" r:id="rId26"/>
    <p:sldId id="394" r:id="rId27"/>
    <p:sldId id="366" r:id="rId28"/>
    <p:sldId id="395" r:id="rId29"/>
    <p:sldId id="332" r:id="rId30"/>
    <p:sldId id="333" r:id="rId31"/>
    <p:sldId id="319" r:id="rId32"/>
    <p:sldId id="320" r:id="rId33"/>
    <p:sldId id="387" r:id="rId34"/>
    <p:sldId id="294" r:id="rId35"/>
    <p:sldId id="379" r:id="rId36"/>
    <p:sldId id="380" r:id="rId37"/>
    <p:sldId id="381" r:id="rId38"/>
    <p:sldId id="382" r:id="rId39"/>
    <p:sldId id="404" r:id="rId40"/>
    <p:sldId id="301" r:id="rId41"/>
    <p:sldId id="372" r:id="rId42"/>
    <p:sldId id="304" r:id="rId43"/>
    <p:sldId id="297" r:id="rId44"/>
    <p:sldId id="299" r:id="rId45"/>
    <p:sldId id="388" r:id="rId46"/>
    <p:sldId id="334" r:id="rId47"/>
    <p:sldId id="335" r:id="rId48"/>
    <p:sldId id="336" r:id="rId49"/>
    <p:sldId id="386"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8368A6-C999-43F1-8A00-97BAC7EB4992}">
          <p14:sldIdLst>
            <p14:sldId id="384"/>
            <p14:sldId id="385"/>
            <p14:sldId id="405"/>
            <p14:sldId id="406"/>
            <p14:sldId id="407"/>
            <p14:sldId id="391"/>
            <p14:sldId id="284"/>
            <p14:sldId id="285"/>
            <p14:sldId id="365"/>
            <p14:sldId id="373"/>
            <p14:sldId id="287"/>
            <p14:sldId id="389"/>
            <p14:sldId id="291"/>
            <p14:sldId id="402"/>
            <p14:sldId id="396"/>
            <p14:sldId id="398"/>
            <p14:sldId id="397"/>
            <p14:sldId id="399"/>
            <p14:sldId id="400"/>
            <p14:sldId id="375"/>
            <p14:sldId id="401"/>
            <p14:sldId id="378"/>
            <p14:sldId id="403"/>
            <p14:sldId id="393"/>
            <p14:sldId id="394"/>
            <p14:sldId id="366"/>
            <p14:sldId id="395"/>
            <p14:sldId id="332"/>
            <p14:sldId id="333"/>
            <p14:sldId id="319"/>
            <p14:sldId id="320"/>
            <p14:sldId id="387"/>
          </p14:sldIdLst>
        </p14:section>
        <p14:section name="Ethics, Religion" id="{AD73AA40-786A-4336-8BFC-048D42747AD3}">
          <p14:sldIdLst>
            <p14:sldId id="294"/>
            <p14:sldId id="379"/>
            <p14:sldId id="380"/>
            <p14:sldId id="381"/>
            <p14:sldId id="382"/>
            <p14:sldId id="404"/>
            <p14:sldId id="301"/>
            <p14:sldId id="372"/>
            <p14:sldId id="304"/>
            <p14:sldId id="297"/>
            <p14:sldId id="299"/>
            <p14:sldId id="388"/>
          </p14:sldIdLst>
        </p14:section>
        <p14:section name="Socio-Terms" id="{82C1837D-5693-4C71-B517-116B1CA57B1E}">
          <p14:sldIdLst>
            <p14:sldId id="334"/>
            <p14:sldId id="335"/>
            <p14:sldId id="336"/>
            <p14:sldId id="3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93" autoAdjust="0"/>
  </p:normalViewPr>
  <p:slideViewPr>
    <p:cSldViewPr snapToGrid="0">
      <p:cViewPr varScale="1">
        <p:scale>
          <a:sx n="72" d="100"/>
          <a:sy n="72" d="100"/>
        </p:scale>
        <p:origin x="77" y="2074"/>
      </p:cViewPr>
      <p:guideLst/>
    </p:cSldViewPr>
  </p:slideViewPr>
  <p:notesTextViewPr>
    <p:cViewPr>
      <p:scale>
        <a:sx n="1" d="1"/>
        <a:sy n="1" d="1"/>
      </p:scale>
      <p:origin x="0" y="0"/>
    </p:cViewPr>
  </p:notesTextViewPr>
  <p:sorterViewPr>
    <p:cViewPr>
      <p:scale>
        <a:sx n="100" d="100"/>
        <a:sy n="100" d="100"/>
      </p:scale>
      <p:origin x="0" y="-888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Population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3-1290-4DF5-A3D9-67D8FF253C62}"/>
              </c:ext>
            </c:extLst>
          </c:dPt>
          <c:dLbls>
            <c:dLbl>
              <c:idx val="2"/>
              <c:spPr>
                <a:solidFill>
                  <a:schemeClr val="accent2"/>
                </a:solid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1290-4DF5-A3D9-67D8FF253C62}"/>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Sheet1!$A$2:$A$13</c:f>
              <c:numCache>
                <c:formatCode>General</c:formatCode>
                <c:ptCount val="12"/>
                <c:pt idx="0">
                  <c:v>1901</c:v>
                </c:pt>
                <c:pt idx="1">
                  <c:v>1911</c:v>
                </c:pt>
                <c:pt idx="2">
                  <c:v>1921</c:v>
                </c:pt>
                <c:pt idx="3">
                  <c:v>1931</c:v>
                </c:pt>
                <c:pt idx="4">
                  <c:v>1941</c:v>
                </c:pt>
                <c:pt idx="5">
                  <c:v>1951</c:v>
                </c:pt>
                <c:pt idx="6">
                  <c:v>1961</c:v>
                </c:pt>
                <c:pt idx="7">
                  <c:v>1971</c:v>
                </c:pt>
                <c:pt idx="8">
                  <c:v>1981</c:v>
                </c:pt>
                <c:pt idx="9">
                  <c:v>1991</c:v>
                </c:pt>
                <c:pt idx="10">
                  <c:v>2001</c:v>
                </c:pt>
                <c:pt idx="11">
                  <c:v>2011</c:v>
                </c:pt>
              </c:numCache>
            </c:numRef>
          </c:cat>
          <c:val>
            <c:numRef>
              <c:f>Sheet1!$B$2:$B$13</c:f>
              <c:numCache>
                <c:formatCode>General</c:formatCode>
                <c:ptCount val="12"/>
                <c:pt idx="0">
                  <c:v>238396327</c:v>
                </c:pt>
                <c:pt idx="1">
                  <c:v>252093390</c:v>
                </c:pt>
                <c:pt idx="2">
                  <c:v>251321213</c:v>
                </c:pt>
                <c:pt idx="3">
                  <c:v>278977238</c:v>
                </c:pt>
                <c:pt idx="4">
                  <c:v>318660580</c:v>
                </c:pt>
                <c:pt idx="5">
                  <c:v>361088090</c:v>
                </c:pt>
                <c:pt idx="6">
                  <c:v>439234771</c:v>
                </c:pt>
                <c:pt idx="7">
                  <c:v>548159652</c:v>
                </c:pt>
                <c:pt idx="8">
                  <c:v>683329097</c:v>
                </c:pt>
                <c:pt idx="9">
                  <c:v>846421039</c:v>
                </c:pt>
                <c:pt idx="10">
                  <c:v>1028737436</c:v>
                </c:pt>
                <c:pt idx="11">
                  <c:v>1210193422</c:v>
                </c:pt>
              </c:numCache>
            </c:numRef>
          </c:val>
          <c:extLst>
            <c:ext xmlns:c16="http://schemas.microsoft.com/office/drawing/2014/chart" uri="{C3380CC4-5D6E-409C-BE32-E72D297353CC}">
              <c16:uniqueId val="{00000000-1290-4DF5-A3D9-67D8FF253C62}"/>
            </c:ext>
          </c:extLst>
        </c:ser>
        <c:dLbls>
          <c:dLblPos val="outEnd"/>
          <c:showLegendKey val="0"/>
          <c:showVal val="1"/>
          <c:showCatName val="0"/>
          <c:showSerName val="0"/>
          <c:showPercent val="0"/>
          <c:showBubbleSize val="0"/>
        </c:dLbls>
        <c:gapWidth val="100"/>
        <c:axId val="1174319840"/>
        <c:axId val="1174320256"/>
      </c:barChart>
      <c:catAx>
        <c:axId val="1174319840"/>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0" spcFirstLastPara="1" vertOverflow="ellipsis" wrap="square" anchor="ctr" anchorCtr="1"/>
          <a:lstStyle/>
          <a:p>
            <a:pPr>
              <a:defRPr sz="2400" b="0" i="0" u="none" strike="noStrike" kern="1200" baseline="0">
                <a:solidFill>
                  <a:schemeClr val="tx2"/>
                </a:solidFill>
                <a:latin typeface="+mn-lt"/>
                <a:ea typeface="+mn-ea"/>
                <a:cs typeface="+mn-cs"/>
              </a:defRPr>
            </a:pPr>
            <a:endParaRPr lang="en-US"/>
          </a:p>
        </c:txPr>
        <c:crossAx val="1174320256"/>
        <c:crosses val="autoZero"/>
        <c:auto val="1"/>
        <c:lblAlgn val="ctr"/>
        <c:lblOffset val="100"/>
        <c:noMultiLvlLbl val="0"/>
      </c:catAx>
      <c:valAx>
        <c:axId val="1174320256"/>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174319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Juntaa</c:v>
                </c:pt>
              </c:strCache>
            </c:strRef>
          </c:tx>
          <c:dPt>
            <c:idx val="0"/>
            <c:bubble3D val="0"/>
            <c:spPr>
              <a:solidFill>
                <a:schemeClr val="accent6">
                  <a:alpha val="90000"/>
                </a:schemeClr>
              </a:solidFill>
              <a:ln w="19050">
                <a:solidFill>
                  <a:schemeClr val="accent6">
                    <a:lumMod val="75000"/>
                  </a:schemeClr>
                </a:solidFill>
              </a:ln>
              <a:effectLst>
                <a:innerShdw blurRad="114300">
                  <a:schemeClr val="accent6">
                    <a:lumMod val="75000"/>
                  </a:schemeClr>
                </a:innerShdw>
              </a:effectLst>
              <a:scene3d>
                <a:camera prst="orthographicFront"/>
                <a:lightRig rig="threePt" dir="t"/>
              </a:scene3d>
              <a:sp3d contourW="19050" prstMaterial="flat">
                <a:contourClr>
                  <a:schemeClr val="accent6">
                    <a:lumMod val="75000"/>
                  </a:schemeClr>
                </a:contourClr>
              </a:sp3d>
            </c:spPr>
            <c:extLst>
              <c:ext xmlns:c16="http://schemas.microsoft.com/office/drawing/2014/chart" uri="{C3380CC4-5D6E-409C-BE32-E72D297353CC}">
                <c16:uniqueId val="{00000001-7A33-4EE0-9C76-10B5B5809E55}"/>
              </c:ext>
            </c:extLst>
          </c:dPt>
          <c:dPt>
            <c:idx val="1"/>
            <c:bubble3D val="0"/>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extLst>
              <c:ext xmlns:c16="http://schemas.microsoft.com/office/drawing/2014/chart" uri="{C3380CC4-5D6E-409C-BE32-E72D297353CC}">
                <c16:uniqueId val="{00000002-7A33-4EE0-9C76-10B5B5809E55}"/>
              </c:ext>
            </c:extLst>
          </c:dPt>
          <c:dLbls>
            <c:dLbl>
              <c:idx val="0"/>
              <c:spPr>
                <a:solidFill>
                  <a:schemeClr val="lt1">
                    <a:alpha val="90000"/>
                  </a:schemeClr>
                </a:solidFill>
                <a:ln w="12700" cap="flat" cmpd="sng" algn="ctr">
                  <a:solidFill>
                    <a:schemeClr val="accent6"/>
                  </a:solidFill>
                  <a:round/>
                </a:ln>
                <a:effectLst>
                  <a:outerShdw blurRad="50800" dist="38100" dir="2700000" algn="tl" rotWithShape="0">
                    <a:schemeClr val="accent6">
                      <a:lumMod val="75000"/>
                      <a:alpha val="40000"/>
                    </a:schemeClr>
                  </a:outerShdw>
                </a:effectLst>
              </c:spPr>
              <c:txPr>
                <a:bodyPr rot="0" spcFirstLastPara="1" vertOverflow="clip" horzOverflow="clip" vert="horz" wrap="square" lIns="38100" tIns="19050" rIns="38100" bIns="19050" anchor="ctr" anchorCtr="1">
                  <a:spAutoFit/>
                </a:bodyPr>
                <a:lstStyle/>
                <a:p>
                  <a:pPr>
                    <a:defRPr sz="4000" b="0" i="0" u="none" strike="noStrike" kern="1200" baseline="0">
                      <a:solidFill>
                        <a:schemeClr val="bg1">
                          <a:lumMod val="85000"/>
                          <a:lumOff val="1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1-7A33-4EE0-9C76-10B5B5809E55}"/>
                </c:ext>
              </c:extLst>
            </c:dLbl>
            <c:dLbl>
              <c:idx val="1"/>
              <c:spPr>
                <a:solidFill>
                  <a:schemeClr val="lt1">
                    <a:alpha val="90000"/>
                  </a:schemeClr>
                </a:solidFill>
                <a:ln w="12700" cap="flat" cmpd="sng" algn="ctr">
                  <a:solidFill>
                    <a:schemeClr val="accent5"/>
                  </a:solidFill>
                  <a:round/>
                </a:ln>
                <a:effectLst>
                  <a:outerShdw blurRad="50800" dist="38100" dir="2700000" algn="tl" rotWithShape="0">
                    <a:schemeClr val="accent5">
                      <a:lumMod val="75000"/>
                      <a:alpha val="40000"/>
                    </a:schemeClr>
                  </a:outerShdw>
                </a:effectLst>
              </c:spPr>
              <c:txPr>
                <a:bodyPr rot="0" spcFirstLastPara="1" vertOverflow="clip" horzOverflow="clip" vert="horz" wrap="square" lIns="38100" tIns="19050" rIns="38100" bIns="19050" anchor="ctr" anchorCtr="1">
                  <a:spAutoFit/>
                </a:bodyPr>
                <a:lstStyle/>
                <a:p>
                  <a:pPr>
                    <a:defRPr sz="4000" b="0" i="0" u="none" strike="noStrike" kern="1200" baseline="0">
                      <a:solidFill>
                        <a:schemeClr val="bg1">
                          <a:lumMod val="85000"/>
                          <a:lumOff val="1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2-7A33-4EE0-9C76-10B5B5809E55}"/>
                </c:ext>
              </c:extLst>
            </c:dLbl>
            <c:spPr>
              <a:solidFill>
                <a:prstClr val="white">
                  <a:alpha val="90000"/>
                </a:prstClr>
              </a:solidFill>
              <a:ln w="12700" cap="flat" cmpd="sng" algn="ctr">
                <a:solidFill>
                  <a:srgbClr val="C19859"/>
                </a:solidFill>
                <a:round/>
              </a:ln>
              <a:effectLst>
                <a:outerShdw blurRad="50800" dist="38100" dir="2700000" algn="tl" rotWithShape="0">
                  <a:srgbClr val="C19859">
                    <a:lumMod val="75000"/>
                    <a:alpha val="40000"/>
                  </a:srgbClr>
                </a:outerShdw>
              </a:effectLst>
            </c:spPr>
            <c:txPr>
              <a:bodyPr rot="0" spcFirstLastPara="1" vertOverflow="clip" horzOverflow="clip" vert="horz" wrap="square" lIns="38100" tIns="19050" rIns="38100" bIns="19050" anchor="ctr" anchorCtr="1">
                <a:spAutoFit/>
              </a:bodyPr>
              <a:lstStyle/>
              <a:p>
                <a:pPr>
                  <a:defRPr sz="4000" b="0" i="0" u="none" strike="noStrike" kern="1200" baseline="0">
                    <a:solidFill>
                      <a:schemeClr val="bg1">
                        <a:lumMod val="85000"/>
                        <a:lumOff val="1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Sheet1!$A$2:$A$3</c:f>
              <c:strCache>
                <c:ptCount val="2"/>
                <c:pt idx="0">
                  <c:v>Rural</c:v>
                </c:pt>
                <c:pt idx="1">
                  <c:v>Urban</c:v>
                </c:pt>
              </c:strCache>
            </c:strRef>
          </c:cat>
          <c:val>
            <c:numRef>
              <c:f>Sheet1!$B$2:$B$3</c:f>
              <c:numCache>
                <c:formatCode>0.00%</c:formatCode>
                <c:ptCount val="2"/>
                <c:pt idx="0">
                  <c:v>0.6885</c:v>
                </c:pt>
                <c:pt idx="1">
                  <c:v>0.3115</c:v>
                </c:pt>
              </c:numCache>
            </c:numRef>
          </c:val>
          <c:extLst>
            <c:ext xmlns:c16="http://schemas.microsoft.com/office/drawing/2014/chart" uri="{C3380CC4-5D6E-409C-BE32-E72D297353CC}">
              <c16:uniqueId val="{00000000-7A33-4EE0-9C76-10B5B5809E55}"/>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diagrams/_rels/data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image" Target="../media/image65.jpeg"/></Relationships>
</file>

<file path=ppt/diagrams/_rels/data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png"/></Relationships>
</file>

<file path=ppt/diagrams/_rels/data1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1.png"/><Relationship Id="rId1" Type="http://schemas.openxmlformats.org/officeDocument/2006/relationships/image" Target="../media/image43.png"/><Relationship Id="rId4" Type="http://schemas.openxmlformats.org/officeDocument/2006/relationships/image" Target="../media/image53.jpeg"/></Relationships>
</file>

<file path=ppt/diagrams/_rels/data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png"/></Relationships>
</file>

<file path=ppt/diagrams/_rels/data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diagrams/_rels/data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2.png"/><Relationship Id="rId1" Type="http://schemas.openxmlformats.org/officeDocument/2006/relationships/image" Target="../media/image89.png"/></Relationships>
</file>

<file path=ppt/diagrams/_rels/data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1.png"/><Relationship Id="rId1" Type="http://schemas.openxmlformats.org/officeDocument/2006/relationships/image" Target="../media/image43.png"/><Relationship Id="rId4" Type="http://schemas.openxmlformats.org/officeDocument/2006/relationships/image" Target="../media/image53.jpeg"/></Relationships>
</file>

<file path=ppt/diagrams/_rels/data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png"/></Relationships>
</file>

<file path=ppt/diagrams/_rels/data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43.png"/><Relationship Id="rId4" Type="http://schemas.openxmlformats.org/officeDocument/2006/relationships/image" Target="../media/image53.jpeg"/></Relationships>
</file>

<file path=ppt/diagrams/_rels/data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 Id="rId4" Type="http://schemas.openxmlformats.org/officeDocument/2006/relationships/image" Target="../media/image57.jpg"/></Relationships>
</file>

<file path=ppt/diagrams/_rels/data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1.png"/><Relationship Id="rId1" Type="http://schemas.openxmlformats.org/officeDocument/2006/relationships/image" Target="../media/image43.png"/><Relationship Id="rId4" Type="http://schemas.openxmlformats.org/officeDocument/2006/relationships/image" Target="../media/image53.jpeg"/></Relationships>
</file>

<file path=ppt/diagrams/_rels/data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image" Target="../media/image65.jpeg"/></Relationships>
</file>

<file path=ppt/diagrams/_rels/drawing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1.png"/><Relationship Id="rId1" Type="http://schemas.openxmlformats.org/officeDocument/2006/relationships/image" Target="../media/image43.png"/><Relationship Id="rId4" Type="http://schemas.openxmlformats.org/officeDocument/2006/relationships/image" Target="../media/image5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2.png"/><Relationship Id="rId1" Type="http://schemas.openxmlformats.org/officeDocument/2006/relationships/image" Target="../media/image89.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1.png"/><Relationship Id="rId1" Type="http://schemas.openxmlformats.org/officeDocument/2006/relationships/image" Target="../media/image43.png"/><Relationship Id="rId4" Type="http://schemas.openxmlformats.org/officeDocument/2006/relationships/image" Target="../media/image53.jpeg"/></Relationships>
</file>

<file path=ppt/diagrams/_rels/drawing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43.png"/><Relationship Id="rId4" Type="http://schemas.openxmlformats.org/officeDocument/2006/relationships/image" Target="../media/image53.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1.png"/><Relationship Id="rId1" Type="http://schemas.openxmlformats.org/officeDocument/2006/relationships/image" Target="../media/image43.png"/><Relationship Id="rId4" Type="http://schemas.openxmlformats.org/officeDocument/2006/relationships/image" Target="../media/image53.jpeg"/></Relationships>
</file>

<file path=ppt/diagrams/_rels/drawing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a:solidFill>
          <a:srgbClr val="FFFF00">
            <a:alpha val="40000"/>
          </a:srgbClr>
        </a:solidFill>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rgbClr val="C0CBD4"/>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2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rgbClr val="C0CBD4"/>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a:solidFill>
          <a:srgbClr val="FFFF00">
            <a:alpha val="40000"/>
          </a:srgbClr>
        </a:solidFill>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a:solidFill>
          <a:srgbClr val="FFFF00">
            <a:alpha val="40000"/>
          </a:srgbClr>
        </a:solidFill>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rgbClr val="C0CBD4"/>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a:solidFill>
          <a:srgbClr val="FFFF00">
            <a:alpha val="40000"/>
          </a:srgbClr>
        </a:solidFill>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a:solidFill>
          <a:srgbClr val="FFFF00">
            <a:alpha val="40000"/>
          </a:srgbClr>
        </a:solidFill>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rgbClr val="C0CBD4"/>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t>
        <a:bodyPr/>
        <a:lstStyle/>
        <a:p>
          <a:endParaRPr lang="en-US"/>
        </a:p>
      </dgm:t>
    </dgm:pt>
    <dgm:pt modelId="{1E3B89F7-B650-43FF-BAD8-272E2BC0D9C6}" type="sibTrans" cxnId="{2E3FD1B7-79A9-452E-B669-EC9E8DC138B9}">
      <dgm:prSet/>
      <dgm:spPr/>
      <dgm:t>
        <a:bodyPr/>
        <a:lstStyle/>
        <a:p>
          <a:endParaRPr lang="en-US"/>
        </a:p>
      </dgm:t>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cstate="screen">
            <a:extLst>
              <a:ext uri="{28A0092B-C50C-407E-A947-70E740481C1C}">
                <a14:useLocalDpi xmlns:a14="http://schemas.microsoft.com/office/drawing/2010/main" val="0"/>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cstate="screen">
            <a:extLst>
              <a:ext uri="{28A0092B-C50C-407E-A947-70E740481C1C}">
                <a14:useLocalDpi xmlns:a14="http://schemas.microsoft.com/office/drawing/2010/main" val="0"/>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cstate="screen">
            <a:extLst>
              <a:ext uri="{28A0092B-C50C-407E-A947-70E740481C1C}">
                <a14:useLocalDpi xmlns:a14="http://schemas.microsoft.com/office/drawing/2010/main" val="0"/>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cstate="screen">
            <a:extLst>
              <a:ext uri="{28A0092B-C50C-407E-A947-70E740481C1C}">
                <a14:useLocalDpi xmlns:a14="http://schemas.microsoft.com/office/drawing/2010/main" val="0"/>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cstate="screen">
            <a:extLst>
              <a:ext uri="{28A0092B-C50C-407E-A947-70E740481C1C}">
                <a14:useLocalDpi xmlns:a14="http://schemas.microsoft.com/office/drawing/2010/main" val="0"/>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cstate="screen">
            <a:extLst>
              <a:ext uri="{28A0092B-C50C-407E-A947-70E740481C1C}">
                <a14:useLocalDpi xmlns:a14="http://schemas.microsoft.com/office/drawing/2010/main" val="0"/>
              </a:ext>
            </a:extLst>
          </a:blip>
          <a:stretch>
            <a:fillRect/>
          </a:stretch>
        </a:blipFill>
      </dgm:spPr>
    </dgm:pt>
  </dgm:ptLst>
  <dgm:cxnLst>
    <dgm:cxn modelId="{2750B932-4ABF-4D9B-85D6-2C7A74FEE48B}" type="presOf" srcId="{7C078AF5-D8F0-402F-9DA9-2A971D66855B}" destId="{46FDCE37-C8F8-444B-B0ED-0077A8879C03}" srcOrd="0" destOrd="2" presId="urn:microsoft.com/office/officeart/2008/layout/PictureStrips"/>
    <dgm:cxn modelId="{C99E42B2-207B-4FA3-B1EC-4B56CDD73546}" srcId="{D8F21E9C-24CD-4C7E-865E-FE55F4AC12B3}" destId="{2741AFDF-7DBB-4108-8A20-0357D5FBD3B8}" srcOrd="3" destOrd="0" parTransId="{36468447-117C-4ADF-A168-060C12FE37C0}" sibTransId="{EF5125ED-C530-4CEB-9EA6-7ADF35D8B229}"/>
    <dgm:cxn modelId="{0F128A66-19C5-43A4-A640-E2F5ADBBB797}" type="presOf" srcId="{374A29B1-6E20-441A-B767-1E24B64479BE}" destId="{7B899415-82AB-4523-934F-637CC30EA05B}" srcOrd="0" destOrd="4"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9ACDF564-816E-4675-A274-E95A3594B607}" type="presOf" srcId="{109D06B3-3977-4BE9-ADC9-081F8DC6D437}" destId="{27DC3CCF-CB49-4639-B22A-9537C5637A0E}" srcOrd="0" destOrd="1" presId="urn:microsoft.com/office/officeart/2008/layout/PictureStrips"/>
    <dgm:cxn modelId="{D673CCE2-939A-441C-8634-D27BBD031C5A}" srcId="{2741AFDF-7DBB-4108-8A20-0357D5FBD3B8}" destId="{90B84122-EC9A-4BC0-B502-22AF7A0867C6}" srcOrd="2" destOrd="0" parTransId="{1B04EB68-4341-48E6-9127-86E65E501454}" sibTransId="{8DDF017D-410A-47E0-8D47-E83295F80FA3}"/>
    <dgm:cxn modelId="{C2DBF334-B678-4954-A7D3-344DDE3C71C2}" type="presOf" srcId="{B533A736-F711-4644-8B46-DBB1DA87F081}" destId="{D30A6708-E747-4D6B-A834-05BEEE843CAD}" srcOrd="0" destOrd="1" presId="urn:microsoft.com/office/officeart/2008/layout/PictureStrips"/>
    <dgm:cxn modelId="{3D6D5FB9-FB28-4282-AC9F-5F33599BBC21}" type="presOf" srcId="{35993145-4752-47C2-8618-BD6153380560}" destId="{D30A6708-E747-4D6B-A834-05BEEE843CAD}" srcOrd="0" destOrd="4"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8611047D-5AC1-43A9-B2FA-CD9F21B835E7}" srcId="{2741AFDF-7DBB-4108-8A20-0357D5FBD3B8}" destId="{4225B320-F39C-4207-95C8-B65C38B1814F}" srcOrd="1" destOrd="0" parTransId="{85530262-753E-4FE4-94CF-73F58733DDDC}" sibTransId="{1DCAE974-C1C9-49E9-B172-41DF763E67C7}"/>
    <dgm:cxn modelId="{87793F06-9BBD-4E4D-9561-58B077A0E336}" srcId="{D8F21E9C-24CD-4C7E-865E-FE55F4AC12B3}" destId="{42B6273D-8E60-40EC-97B9-4A300407A2FC}" srcOrd="5" destOrd="0" parTransId="{C0356875-84C0-489A-B63B-BFF5B04A4851}" sibTransId="{277BE20E-C465-4576-BBB8-BBC7E0598DA2}"/>
    <dgm:cxn modelId="{44B3AECC-7DFE-48B2-AAB5-0D6B6607AC92}" type="presOf" srcId="{B2E3D999-58E9-4B84-9641-6B6BEF7E84B8}" destId="{4C82949F-ACB9-4CB0-8B82-11470D469081}" srcOrd="0" destOrd="1" presId="urn:microsoft.com/office/officeart/2008/layout/PictureStrips"/>
    <dgm:cxn modelId="{C99AA9FD-66BB-4C3A-B1FE-27809D718D18}" srcId="{1131737C-80FA-4CF1-AA8B-6A1C724BF69E}" destId="{875CCB48-619D-4867-B3B0-735934FFAED0}" srcOrd="3" destOrd="0" parTransId="{9F320CF8-8049-4A82-9464-5D499DA75396}" sibTransId="{146867E1-1533-437F-AC05-4495E4860F54}"/>
    <dgm:cxn modelId="{EDA3BAA3-78E7-4AC3-B4CC-2B7AE0E192DD}" srcId="{DB87FF95-AE72-426C-925E-B58F1E8198D3}" destId="{97D7B9B6-4F87-4F91-8576-B110C5EA65FB}" srcOrd="1" destOrd="0" parTransId="{CBC0217B-83F4-48AA-A3BE-4214B3D08EFB}" sibTransId="{71B2362F-2354-43F9-A730-341394E8FBD8}"/>
    <dgm:cxn modelId="{F1448BA1-EDD0-4D18-8FF3-A7CE0400B996}" srcId="{BC25EFE1-2BFA-45D1-BED1-5AF39D46D79C}" destId="{CD3EE110-E2F5-4745-AD39-09447C5F4D9B}" srcOrd="2" destOrd="0" parTransId="{A4821708-CF66-4C34-8497-1E5E7D26ADB9}" sibTransId="{45EC0A6D-D5D8-4EB2-8E36-FC194E92A983}"/>
    <dgm:cxn modelId="{3B1C1A7F-1EDD-4E71-8699-9CB97501D176}" srcId="{DB87FF95-AE72-426C-925E-B58F1E8198D3}" destId="{3B9431ED-CB65-41D4-83A6-222D9BF57D98}" srcOrd="2" destOrd="0" parTransId="{FF78BD42-0557-4DDB-94B2-1771AC47334D}" sibTransId="{E73258BE-5846-4C39-B60D-ED584B483587}"/>
    <dgm:cxn modelId="{2E3FD1B7-79A9-452E-B669-EC9E8DC138B9}" srcId="{A3B89C89-4B08-4EF5-A029-FC7E4822579A}" destId="{08D90BD8-59F3-42C0-B7ED-91D225DA59B2}" srcOrd="2" destOrd="0" parTransId="{F0607A84-9CF9-4FA8-8EAA-79D00E224A1E}" sibTransId="{1E3B89F7-B650-43FF-BAD8-272E2BC0D9C6}"/>
    <dgm:cxn modelId="{68E27915-6EF7-4D91-A12D-3AF7F241FCFD}" srcId="{1131737C-80FA-4CF1-AA8B-6A1C724BF69E}" destId="{D54E2821-54A6-4903-8A68-6091278AE9D7}" srcOrd="1" destOrd="0" parTransId="{801018A8-46CD-4887-BD5A-35AFACB28FEA}" sibTransId="{939A749F-47DF-443A-A7C0-865C06F7C3C7}"/>
    <dgm:cxn modelId="{8D973C2A-0C5B-4D18-BA5A-1B40B2A8488A}" srcId="{42B6273D-8E60-40EC-97B9-4A300407A2FC}" destId="{57FA2017-16E7-4371-B6F3-063921792455}" srcOrd="2" destOrd="0" parTransId="{13D9A99F-A338-43C4-A762-34FF1D579BB6}" sibTransId="{B73F0BC8-D99D-4231-990A-B33043C7F39A}"/>
    <dgm:cxn modelId="{A9BC6DB4-B69A-437E-A6AF-F5984B35FFB0}" type="presOf" srcId="{69F3BD5C-16E4-46C4-B15D-498063728332}" destId="{46FDCE37-C8F8-444B-B0ED-0077A8879C03}"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F9D97685-6A48-4479-ABE9-76055FF6F19E}" srcId="{BC25EFE1-2BFA-45D1-BED1-5AF39D46D79C}" destId="{8DF3DC07-F847-4865-B160-F3E66800BBBA}" srcOrd="0" destOrd="0" parTransId="{ACB8FC04-CA90-4402-95E7-810E7065D027}" sibTransId="{7416F495-C426-4358-866D-E60E07C557E6}"/>
    <dgm:cxn modelId="{7387D924-DD91-45D9-8A82-11356DB1104F}" type="presOf" srcId="{2741AFDF-7DBB-4108-8A20-0357D5FBD3B8}" destId="{4FB2F746-532C-4309-8B4E-F312973D9749}" srcOrd="0" destOrd="0"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8B44A243-AA30-4F8B-90AF-EB34D7C1B593}" type="presOf" srcId="{875CCB48-619D-4867-B3B0-735934FFAED0}" destId="{27DC3CCF-CB49-4639-B22A-9537C5637A0E}" srcOrd="0" destOrd="4"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F5848163-99CF-486A-936B-EC492319CCB4}" srcId="{1131737C-80FA-4CF1-AA8B-6A1C724BF69E}" destId="{109D06B3-3977-4BE9-ADC9-081F8DC6D437}" srcOrd="0" destOrd="0" parTransId="{72C82EE9-39F0-43F3-A28B-2B26B0B2B3A5}" sibTransId="{59ED329F-B71E-4E20-9F80-8587F2DA075C}"/>
    <dgm:cxn modelId="{EC28EBB9-B1BC-419F-BA75-AC3A29E28212}" srcId="{D8F21E9C-24CD-4C7E-865E-FE55F4AC12B3}" destId="{BC25EFE1-2BFA-45D1-BED1-5AF39D46D79C}" srcOrd="0" destOrd="0" parTransId="{03C5B51A-EE90-4DC5-A2B3-6610E3AE4081}" sibTransId="{2452F0F7-CA91-4F59-A564-1BB9BDA5CBBE}"/>
    <dgm:cxn modelId="{4BEE30E3-7D6C-4E7D-B0A6-202653ADAE0E}" type="presOf" srcId="{90B84122-EC9A-4BC0-B502-22AF7A0867C6}" destId="{4FB2F746-532C-4309-8B4E-F312973D9749}" srcOrd="0" destOrd="3" presId="urn:microsoft.com/office/officeart/2008/layout/PictureStrips"/>
    <dgm:cxn modelId="{F6C4E585-C8D8-4F00-82B4-A5E60D3BC8CE}" type="presOf" srcId="{57FA2017-16E7-4371-B6F3-063921792455}" destId="{46FDCE37-C8F8-444B-B0ED-0077A8879C03}" srcOrd="0" destOrd="3" presId="urn:microsoft.com/office/officeart/2008/layout/PictureStrips"/>
    <dgm:cxn modelId="{3A974CA0-0BB2-453B-A372-F7F63EE74FB5}" srcId="{D8F21E9C-24CD-4C7E-865E-FE55F4AC12B3}" destId="{DB87FF95-AE72-426C-925E-B58F1E8198D3}" srcOrd="1" destOrd="0" parTransId="{CE004886-1AB0-4519-A7DE-585B0C283BA0}" sibTransId="{17734E8F-C091-40EB-8542-65713367BC76}"/>
    <dgm:cxn modelId="{747D3375-2E89-49DF-97B5-102860E794AF}" srcId="{D8F21E9C-24CD-4C7E-865E-FE55F4AC12B3}" destId="{A3B89C89-4B08-4EF5-A029-FC7E4822579A}" srcOrd="2" destOrd="0" parTransId="{59D1987A-2AD0-48A4-808D-6DB3A42C75CD}" sibTransId="{DE93F483-BCF9-4EED-B492-C3A2AD1CFD0B}"/>
    <dgm:cxn modelId="{92FD5B5B-1504-4450-BB73-EC9DFB65BA8C}" srcId="{BC25EFE1-2BFA-45D1-BED1-5AF39D46D79C}" destId="{374A29B1-6E20-441A-B767-1E24B64479BE}" srcOrd="3" destOrd="0" parTransId="{0C35EDB6-9BA2-4C28-A3A5-9E9D5036C0B7}" sibTransId="{E12EBFD8-2152-489A-937D-7C49B638513C}"/>
    <dgm:cxn modelId="{B4E58144-AE1B-4619-AB56-650268641424}" srcId="{42B6273D-8E60-40EC-97B9-4A300407A2FC}" destId="{69F3BD5C-16E4-46C4-B15D-498063728332}" srcOrd="0" destOrd="0" parTransId="{40184917-81E4-4774-BD11-3D457781CDBC}" sibTransId="{94867AE4-D7DC-410D-85AC-6DE9FFF606DC}"/>
    <dgm:cxn modelId="{549110F5-206D-435B-9473-16569739B334}" type="presOf" srcId="{A3B89C89-4B08-4EF5-A029-FC7E4822579A}" destId="{4C82949F-ACB9-4CB0-8B82-11470D469081}" srcOrd="0" destOrd="0"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CC4CE637-04BD-46CA-B311-7E3B31FF8B50}" type="presOf" srcId="{08D90BD8-59F3-42C0-B7ED-91D225DA59B2}" destId="{4C82949F-ACB9-4CB0-8B82-11470D469081}" srcOrd="0" destOrd="3"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3E461EFF-A7DB-4E6C-A513-1E3123E64BB4}" type="presOf" srcId="{97D7B9B6-4F87-4F91-8576-B110C5EA65FB}" destId="{D30A6708-E747-4D6B-A834-05BEEE843CAD}" srcOrd="0" destOrd="2"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D3A0F0D3-9335-4F10-A000-4DFEFCD6B7E0}" srcId="{DB87FF95-AE72-426C-925E-B58F1E8198D3}" destId="{35993145-4752-47C2-8618-BD6153380560}" srcOrd="3" destOrd="0" parTransId="{02687A52-C65B-4D87-8B72-0F259E35063E}" sibTransId="{48C0D0B7-CAC5-4AA4-957F-36DB4D0B1A37}"/>
    <dgm:cxn modelId="{3615F57A-B450-4607-8539-68756D45AFF2}" srcId="{BC25EFE1-2BFA-45D1-BED1-5AF39D46D79C}" destId="{B7AD1FFF-B029-4A8A-823C-7AB2B1045695}" srcOrd="1" destOrd="0" parTransId="{61378FEB-CEAD-4C42-97D2-62C5535F7C38}" sibTransId="{61472A65-C028-44E8-95E0-48655DCCD8BA}"/>
    <dgm:cxn modelId="{5849E4A7-E192-4408-8421-9D800A8DE796}" srcId="{DB87FF95-AE72-426C-925E-B58F1E8198D3}" destId="{B533A736-F711-4644-8B46-DBB1DA87F081}" srcOrd="0" destOrd="0" parTransId="{E592FA78-5ACD-4724-AA07-81E2303F206E}" sibTransId="{36E008AB-A384-4E05-A49A-C56DB9B0429E}"/>
    <dgm:cxn modelId="{CA79B195-F39D-4D4D-95F4-7C922D34FE04}" type="presOf" srcId="{EA92E14B-2C43-4CA7-A5C3-09FCD15B3108}" destId="{4FB2F746-532C-4309-8B4E-F312973D9749}" srcOrd="0" destOrd="1"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45176469-7A23-4DEE-B982-61522B0D8229}" type="presOf" srcId="{DB87FF95-AE72-426C-925E-B58F1E8198D3}" destId="{D30A6708-E747-4D6B-A834-05BEEE843CAD}" srcOrd="0" destOrd="0"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AC271854-BB09-46E0-9079-30D365C1928A}" srcId="{A3B89C89-4B08-4EF5-A029-FC7E4822579A}" destId="{B2E3D999-58E9-4B84-9641-6B6BEF7E84B8}" srcOrd="0" destOrd="0" parTransId="{782EF43C-2547-477F-8294-E8511CD17070}" sibTransId="{720F0E1B-E23D-4D3A-95FE-7B2B857289FD}"/>
    <dgm:cxn modelId="{E3660CF3-02DC-4011-A690-0C939B9AEEE7}" type="presOf" srcId="{CD3EE110-E2F5-4745-AD39-09447C5F4D9B}" destId="{7B899415-82AB-4523-934F-637CC30EA05B}" srcOrd="0" destOrd="3" presId="urn:microsoft.com/office/officeart/2008/layout/PictureStrips"/>
    <dgm:cxn modelId="{A4444EC3-E4B5-4E33-835D-D18675D35F3C}" srcId="{42B6273D-8E60-40EC-97B9-4A300407A2FC}" destId="{35D02632-5D17-439C-B553-A3B99AB71E7E}" srcOrd="3" destOrd="0" parTransId="{A11B318C-7025-4F19-8CC2-42ADED1B83F9}" sibTransId="{D733AB11-AE7A-45B0-BBBA-67905C086F48}"/>
    <dgm:cxn modelId="{84EBFF29-FAD6-400F-8598-D44739A98705}" srcId="{1131737C-80FA-4CF1-AA8B-6A1C724BF69E}" destId="{D81D5189-D361-4899-9CC5-98F26FBE19E2}" srcOrd="2" destOrd="0" parTransId="{5B512509-2AD2-4AAB-8203-59F6C19AA5C0}" sibTransId="{E91AAED1-56F2-4761-8BE9-B46AE5B2B8E3}"/>
    <dgm:cxn modelId="{9BCE46B0-DCD5-479D-83DE-51267D88B15B}" type="presOf" srcId="{8DF3DC07-F847-4865-B160-F3E66800BBBA}" destId="{7B899415-82AB-4523-934F-637CC30EA05B}" srcOrd="0" destOrd="1" presId="urn:microsoft.com/office/officeart/2008/layout/PictureStrips"/>
    <dgm:cxn modelId="{3E49A1C2-6BA0-4DD5-89F9-A53C2F1C55BB}" srcId="{A3B89C89-4B08-4EF5-A029-FC7E4822579A}" destId="{0744C19B-0B5D-4711-B257-9D97127B4F9F}" srcOrd="1" destOrd="0" parTransId="{1E931B19-3453-461C-9D0C-4281C538055D}" sibTransId="{7A82BE83-F78D-48FA-8DE4-1403C9F297B9}"/>
    <dgm:cxn modelId="{3DC33378-4A11-4C1D-B7DA-EC038A3F5706}" type="presOf" srcId="{D8F21E9C-24CD-4C7E-865E-FE55F4AC12B3}" destId="{1E7C762B-66E6-4A0F-BF0D-E6FF34D3DBA5}" srcOrd="0" destOrd="0"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54152F5-5F0F-4A1D-BE64-632AFFA8386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8378EC6-A265-4AB2-AF46-34846FE0EF25}">
      <dgm:prSet phldrT="[Text]"/>
      <dgm:spPr/>
      <dgm:t>
        <a:bodyPr/>
        <a:lstStyle/>
        <a:p>
          <a:r>
            <a:rPr lang="en-US" dirty="0"/>
            <a:t>Fertility  rate</a:t>
          </a:r>
        </a:p>
      </dgm:t>
    </dgm:pt>
    <dgm:pt modelId="{C3C63B4C-E474-42A3-8FAE-E6D5DFBCCBB6}" type="parTrans" cxnId="{6D8E991A-07CB-4A51-8BB3-4485E13D9727}">
      <dgm:prSet/>
      <dgm:spPr/>
      <dgm:t>
        <a:bodyPr/>
        <a:lstStyle/>
        <a:p>
          <a:endParaRPr lang="en-US"/>
        </a:p>
      </dgm:t>
    </dgm:pt>
    <dgm:pt modelId="{187F07EC-2556-43E4-83BC-B09D0CB9506B}" type="sibTrans" cxnId="{6D8E991A-07CB-4A51-8BB3-4485E13D9727}">
      <dgm:prSet/>
      <dgm:spPr/>
      <dgm:t>
        <a:bodyPr/>
        <a:lstStyle/>
        <a:p>
          <a:endParaRPr lang="en-US"/>
        </a:p>
      </dgm:t>
    </dgm:pt>
    <dgm:pt modelId="{52E04DEB-A735-467A-9488-8EC50D5AC10E}">
      <dgm:prSet phldrT="[Text]"/>
      <dgm:spPr/>
      <dgm:t>
        <a:bodyPr/>
        <a:lstStyle/>
        <a:p>
          <a:r>
            <a:rPr lang="en-US" dirty="0"/>
            <a:t>Live births per 1000 women in 15-49 age</a:t>
          </a:r>
        </a:p>
      </dgm:t>
    </dgm:pt>
    <dgm:pt modelId="{D6A020A0-B1DE-47BD-9DB7-69C40E077691}" type="parTrans" cxnId="{9C9D63A4-8966-494A-B17D-407E3A2A86B1}">
      <dgm:prSet/>
      <dgm:spPr/>
      <dgm:t>
        <a:bodyPr/>
        <a:lstStyle/>
        <a:p>
          <a:endParaRPr lang="en-US"/>
        </a:p>
      </dgm:t>
    </dgm:pt>
    <dgm:pt modelId="{43E8D57C-C55D-4106-A148-2E6EEE93003B}" type="sibTrans" cxnId="{9C9D63A4-8966-494A-B17D-407E3A2A86B1}">
      <dgm:prSet/>
      <dgm:spPr/>
      <dgm:t>
        <a:bodyPr/>
        <a:lstStyle/>
        <a:p>
          <a:endParaRPr lang="en-US"/>
        </a:p>
      </dgm:t>
    </dgm:pt>
    <dgm:pt modelId="{F894C706-59DA-4641-ABC9-F27D0964D645}">
      <dgm:prSet phldrT="[Text]"/>
      <dgm:spPr/>
      <dgm:t>
        <a:bodyPr/>
        <a:lstStyle/>
        <a:p>
          <a:r>
            <a:rPr lang="en-US" dirty="0"/>
            <a:t>Total fertility  Rate (All India: 2.4; Kerala&lt;2)</a:t>
          </a:r>
        </a:p>
      </dgm:t>
    </dgm:pt>
    <dgm:pt modelId="{4566EF0E-3DFD-40D1-A3A3-7FE61A44B4D3}" type="parTrans" cxnId="{A9C1CD5A-D0CF-484E-8655-FA47FD90BD28}">
      <dgm:prSet/>
      <dgm:spPr/>
      <dgm:t>
        <a:bodyPr/>
        <a:lstStyle/>
        <a:p>
          <a:endParaRPr lang="en-US"/>
        </a:p>
      </dgm:t>
    </dgm:pt>
    <dgm:pt modelId="{D8B7491F-2AB5-4047-BD27-18A9368AABC8}" type="sibTrans" cxnId="{A9C1CD5A-D0CF-484E-8655-FA47FD90BD28}">
      <dgm:prSet/>
      <dgm:spPr/>
      <dgm:t>
        <a:bodyPr/>
        <a:lstStyle/>
        <a:p>
          <a:endParaRPr lang="en-US"/>
        </a:p>
      </dgm:t>
    </dgm:pt>
    <dgm:pt modelId="{E3298F4A-AE16-471A-BCCF-34CBD00D5E0F}">
      <dgm:prSet phldrT="[Text]"/>
      <dgm:spPr/>
      <dgm:t>
        <a:bodyPr/>
        <a:lstStyle/>
        <a:p>
          <a:r>
            <a:rPr lang="en-US" dirty="0"/>
            <a:t>IF woman lived through that age group, how many babies?</a:t>
          </a:r>
        </a:p>
      </dgm:t>
    </dgm:pt>
    <dgm:pt modelId="{086303E3-B563-4264-9110-9A98DF9D9034}" type="parTrans" cxnId="{CDFAC5EA-C5AB-4972-8330-91C2CA31A8B3}">
      <dgm:prSet/>
      <dgm:spPr/>
      <dgm:t>
        <a:bodyPr/>
        <a:lstStyle/>
        <a:p>
          <a:endParaRPr lang="en-US"/>
        </a:p>
      </dgm:t>
    </dgm:pt>
    <dgm:pt modelId="{44FCD123-98E0-42AF-9EBF-D95A4D5DFDE3}" type="sibTrans" cxnId="{CDFAC5EA-C5AB-4972-8330-91C2CA31A8B3}">
      <dgm:prSet/>
      <dgm:spPr/>
      <dgm:t>
        <a:bodyPr/>
        <a:lstStyle/>
        <a:p>
          <a:endParaRPr lang="en-US"/>
        </a:p>
      </dgm:t>
    </dgm:pt>
    <dgm:pt modelId="{A288A4DB-A1CF-412F-BBDB-024F32F33B9A}">
      <dgm:prSet/>
      <dgm:spPr/>
      <dgm:t>
        <a:bodyPr/>
        <a:lstStyle/>
        <a:p>
          <a:r>
            <a:rPr lang="en-US" dirty="0"/>
            <a:t>Target: 2.1 (Replacement level)- she +her husband replaced</a:t>
          </a:r>
        </a:p>
      </dgm:t>
    </dgm:pt>
    <dgm:pt modelId="{DE6034D7-4B56-407C-BA4B-8FDC3B092287}" type="parTrans" cxnId="{75E02841-5515-4370-A887-C169DCF5C54F}">
      <dgm:prSet/>
      <dgm:spPr/>
      <dgm:t>
        <a:bodyPr/>
        <a:lstStyle/>
        <a:p>
          <a:endParaRPr lang="en-US"/>
        </a:p>
      </dgm:t>
    </dgm:pt>
    <dgm:pt modelId="{946357E0-D4D4-4202-B464-C933ABB7944E}" type="sibTrans" cxnId="{75E02841-5515-4370-A887-C169DCF5C54F}">
      <dgm:prSet/>
      <dgm:spPr/>
      <dgm:t>
        <a:bodyPr/>
        <a:lstStyle/>
        <a:p>
          <a:endParaRPr lang="en-US"/>
        </a:p>
      </dgm:t>
    </dgm:pt>
    <dgm:pt modelId="{A956C47E-5283-43B1-A9EE-87CD692AB3AC}">
      <dgm:prSet/>
      <dgm:spPr/>
      <dgm:t>
        <a:bodyPr/>
        <a:lstStyle/>
        <a:p>
          <a:r>
            <a:rPr lang="en-US" dirty="0"/>
            <a:t>Extra 0.1 to compensate risk of unforeseen accident/deaths</a:t>
          </a:r>
        </a:p>
      </dgm:t>
    </dgm:pt>
    <dgm:pt modelId="{00F28515-AF7E-4AF8-89EE-DB41D54B8AFF}" type="parTrans" cxnId="{95124D57-DFEA-4CA7-BED2-A943879394D2}">
      <dgm:prSet/>
      <dgm:spPr/>
      <dgm:t>
        <a:bodyPr/>
        <a:lstStyle/>
        <a:p>
          <a:endParaRPr lang="en-US"/>
        </a:p>
      </dgm:t>
    </dgm:pt>
    <dgm:pt modelId="{95FA941A-4BC0-4DE1-985D-1DC2A89A87BA}" type="sibTrans" cxnId="{95124D57-DFEA-4CA7-BED2-A943879394D2}">
      <dgm:prSet/>
      <dgm:spPr/>
      <dgm:t>
        <a:bodyPr/>
        <a:lstStyle/>
        <a:p>
          <a:endParaRPr lang="en-US"/>
        </a:p>
      </dgm:t>
    </dgm:pt>
    <dgm:pt modelId="{8AC86AE8-290D-4A4C-97C5-932DABA5B9B8}" type="pres">
      <dgm:prSet presAssocID="{354152F5-5F0F-4A1D-BE64-632AFFA8386F}" presName="linear" presStyleCnt="0">
        <dgm:presLayoutVars>
          <dgm:dir/>
          <dgm:resizeHandles val="exact"/>
        </dgm:presLayoutVars>
      </dgm:prSet>
      <dgm:spPr/>
    </dgm:pt>
    <dgm:pt modelId="{631945C9-2B54-40A2-8390-7CE32C4B8BC4}" type="pres">
      <dgm:prSet presAssocID="{88378EC6-A265-4AB2-AF46-34846FE0EF25}" presName="comp" presStyleCnt="0"/>
      <dgm:spPr/>
    </dgm:pt>
    <dgm:pt modelId="{B164A798-9D68-4DF1-AECF-AAB3B0234A49}" type="pres">
      <dgm:prSet presAssocID="{88378EC6-A265-4AB2-AF46-34846FE0EF25}" presName="box" presStyleLbl="node1" presStyleIdx="0" presStyleCnt="2" custScaleY="56538"/>
      <dgm:spPr/>
    </dgm:pt>
    <dgm:pt modelId="{5EFCE5C1-1508-42D6-885A-425880A9DB12}" type="pres">
      <dgm:prSet presAssocID="{88378EC6-A265-4AB2-AF46-34846FE0EF25}" presName="img" presStyleLbl="fgImgPlace1" presStyleIdx="0" presStyleCnt="2" custScaleX="84211"/>
      <dgm:spPr>
        <a:blipFill rotWithShape="1">
          <a:blip xmlns:r="http://schemas.openxmlformats.org/officeDocument/2006/relationships" r:embed="rId1" cstate="print">
            <a:extLst>
              <a:ext uri="{28A0092B-C50C-407E-A947-70E740481C1C}">
                <a14:useLocalDpi xmlns:a14="http://schemas.microsoft.com/office/drawing/2010/main" val="0"/>
              </a:ext>
            </a:extLst>
          </a:blip>
          <a:stretch>
            <a:fillRect/>
          </a:stretch>
        </a:blipFill>
      </dgm:spPr>
    </dgm:pt>
    <dgm:pt modelId="{6B678CF5-DF58-4979-8855-54BAEBF2F0A9}" type="pres">
      <dgm:prSet presAssocID="{88378EC6-A265-4AB2-AF46-34846FE0EF25}" presName="text" presStyleLbl="node1" presStyleIdx="0" presStyleCnt="2">
        <dgm:presLayoutVars>
          <dgm:bulletEnabled val="1"/>
        </dgm:presLayoutVars>
      </dgm:prSet>
      <dgm:spPr/>
    </dgm:pt>
    <dgm:pt modelId="{0D5A0E7E-5E6B-455F-A788-326F69DC977B}" type="pres">
      <dgm:prSet presAssocID="{187F07EC-2556-43E4-83BC-B09D0CB9506B}" presName="spacer" presStyleCnt="0"/>
      <dgm:spPr/>
    </dgm:pt>
    <dgm:pt modelId="{3090EBC1-DA71-49C2-95E0-9D1821C9F960}" type="pres">
      <dgm:prSet presAssocID="{F894C706-59DA-4641-ABC9-F27D0964D645}" presName="comp" presStyleCnt="0"/>
      <dgm:spPr/>
    </dgm:pt>
    <dgm:pt modelId="{0739E7C0-E9BC-4765-AF10-4E45A3C6057A}" type="pres">
      <dgm:prSet presAssocID="{F894C706-59DA-4641-ABC9-F27D0964D645}" presName="box" presStyleLbl="node1" presStyleIdx="1" presStyleCnt="2" custScaleY="118708"/>
      <dgm:spPr/>
    </dgm:pt>
    <dgm:pt modelId="{4EBA024F-B7D7-4A9E-895C-D494E6DE0B48}" type="pres">
      <dgm:prSet presAssocID="{F894C706-59DA-4641-ABC9-F27D0964D645}" presName="img" presStyleLbl="fgImgPlace1" presStyleIdx="1" presStyleCnt="2"/>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F13328E1-13C1-4BF8-AD4C-8042FCB881AA}" type="pres">
      <dgm:prSet presAssocID="{F894C706-59DA-4641-ABC9-F27D0964D645}" presName="text" presStyleLbl="node1" presStyleIdx="1" presStyleCnt="2">
        <dgm:presLayoutVars>
          <dgm:bulletEnabled val="1"/>
        </dgm:presLayoutVars>
      </dgm:prSet>
      <dgm:spPr/>
    </dgm:pt>
  </dgm:ptLst>
  <dgm:cxnLst>
    <dgm:cxn modelId="{3EE08BD8-7878-4F7E-9C4F-A37D238F83F5}" type="presOf" srcId="{A288A4DB-A1CF-412F-BBDB-024F32F33B9A}" destId="{F13328E1-13C1-4BF8-AD4C-8042FCB881AA}" srcOrd="1" destOrd="2" presId="urn:microsoft.com/office/officeart/2005/8/layout/vList4"/>
    <dgm:cxn modelId="{6D8E991A-07CB-4A51-8BB3-4485E13D9727}" srcId="{354152F5-5F0F-4A1D-BE64-632AFFA8386F}" destId="{88378EC6-A265-4AB2-AF46-34846FE0EF25}" srcOrd="0" destOrd="0" parTransId="{C3C63B4C-E474-42A3-8FAE-E6D5DFBCCBB6}" sibTransId="{187F07EC-2556-43E4-83BC-B09D0CB9506B}"/>
    <dgm:cxn modelId="{A9C1CD5A-D0CF-484E-8655-FA47FD90BD28}" srcId="{354152F5-5F0F-4A1D-BE64-632AFFA8386F}" destId="{F894C706-59DA-4641-ABC9-F27D0964D645}" srcOrd="1" destOrd="0" parTransId="{4566EF0E-3DFD-40D1-A3A3-7FE61A44B4D3}" sibTransId="{D8B7491F-2AB5-4047-BD27-18A9368AABC8}"/>
    <dgm:cxn modelId="{214FE8CD-F38C-4E1C-8313-623EF57D49FD}" type="presOf" srcId="{52E04DEB-A735-467A-9488-8EC50D5AC10E}" destId="{B164A798-9D68-4DF1-AECF-AAB3B0234A49}" srcOrd="0" destOrd="1" presId="urn:microsoft.com/office/officeart/2005/8/layout/vList4"/>
    <dgm:cxn modelId="{CDFAC5EA-C5AB-4972-8330-91C2CA31A8B3}" srcId="{F894C706-59DA-4641-ABC9-F27D0964D645}" destId="{E3298F4A-AE16-471A-BCCF-34CBD00D5E0F}" srcOrd="0" destOrd="0" parTransId="{086303E3-B563-4264-9110-9A98DF9D9034}" sibTransId="{44FCD123-98E0-42AF-9EBF-D95A4D5DFDE3}"/>
    <dgm:cxn modelId="{90D663CA-26A3-4753-A8BE-3274CBB09C46}" type="presOf" srcId="{52E04DEB-A735-467A-9488-8EC50D5AC10E}" destId="{6B678CF5-DF58-4979-8855-54BAEBF2F0A9}" srcOrd="1" destOrd="1" presId="urn:microsoft.com/office/officeart/2005/8/layout/vList4"/>
    <dgm:cxn modelId="{75E02841-5515-4370-A887-C169DCF5C54F}" srcId="{F894C706-59DA-4641-ABC9-F27D0964D645}" destId="{A288A4DB-A1CF-412F-BBDB-024F32F33B9A}" srcOrd="1" destOrd="0" parTransId="{DE6034D7-4B56-407C-BA4B-8FDC3B092287}" sibTransId="{946357E0-D4D4-4202-B464-C933ABB7944E}"/>
    <dgm:cxn modelId="{9C9D63A4-8966-494A-B17D-407E3A2A86B1}" srcId="{88378EC6-A265-4AB2-AF46-34846FE0EF25}" destId="{52E04DEB-A735-467A-9488-8EC50D5AC10E}" srcOrd="0" destOrd="0" parTransId="{D6A020A0-B1DE-47BD-9DB7-69C40E077691}" sibTransId="{43E8D57C-C55D-4106-A148-2E6EEE93003B}"/>
    <dgm:cxn modelId="{7F6B04EF-F26A-4401-9C37-0C64A8F8EAAF}" type="presOf" srcId="{88378EC6-A265-4AB2-AF46-34846FE0EF25}" destId="{6B678CF5-DF58-4979-8855-54BAEBF2F0A9}" srcOrd="1" destOrd="0" presId="urn:microsoft.com/office/officeart/2005/8/layout/vList4"/>
    <dgm:cxn modelId="{6832BE30-A31A-4442-91AF-EF4A94F229DC}" type="presOf" srcId="{354152F5-5F0F-4A1D-BE64-632AFFA8386F}" destId="{8AC86AE8-290D-4A4C-97C5-932DABA5B9B8}" srcOrd="0" destOrd="0" presId="urn:microsoft.com/office/officeart/2005/8/layout/vList4"/>
    <dgm:cxn modelId="{95124D57-DFEA-4CA7-BED2-A943879394D2}" srcId="{F894C706-59DA-4641-ABC9-F27D0964D645}" destId="{A956C47E-5283-43B1-A9EE-87CD692AB3AC}" srcOrd="2" destOrd="0" parTransId="{00F28515-AF7E-4AF8-89EE-DB41D54B8AFF}" sibTransId="{95FA941A-4BC0-4DE1-985D-1DC2A89A87BA}"/>
    <dgm:cxn modelId="{A27D8B4E-B04D-4B4E-AC27-B7AB19EAC2C4}" type="presOf" srcId="{88378EC6-A265-4AB2-AF46-34846FE0EF25}" destId="{B164A798-9D68-4DF1-AECF-AAB3B0234A49}" srcOrd="0" destOrd="0" presId="urn:microsoft.com/office/officeart/2005/8/layout/vList4"/>
    <dgm:cxn modelId="{72DF7454-3A46-4911-BFD8-CFAA2AA731EA}" type="presOf" srcId="{F894C706-59DA-4641-ABC9-F27D0964D645}" destId="{F13328E1-13C1-4BF8-AD4C-8042FCB881AA}" srcOrd="1" destOrd="0" presId="urn:microsoft.com/office/officeart/2005/8/layout/vList4"/>
    <dgm:cxn modelId="{E840DADC-8F12-4C94-8930-63FB4EE4A633}" type="presOf" srcId="{F894C706-59DA-4641-ABC9-F27D0964D645}" destId="{0739E7C0-E9BC-4765-AF10-4E45A3C6057A}" srcOrd="0" destOrd="0" presId="urn:microsoft.com/office/officeart/2005/8/layout/vList4"/>
    <dgm:cxn modelId="{6734201D-D60F-40CC-AFDB-4308C9C23EF5}" type="presOf" srcId="{E3298F4A-AE16-471A-BCCF-34CBD00D5E0F}" destId="{0739E7C0-E9BC-4765-AF10-4E45A3C6057A}" srcOrd="0" destOrd="1" presId="urn:microsoft.com/office/officeart/2005/8/layout/vList4"/>
    <dgm:cxn modelId="{D2F7C3D3-4238-4AEC-9D8E-D65AA0BCD95D}" type="presOf" srcId="{A956C47E-5283-43B1-A9EE-87CD692AB3AC}" destId="{F13328E1-13C1-4BF8-AD4C-8042FCB881AA}" srcOrd="1" destOrd="3" presId="urn:microsoft.com/office/officeart/2005/8/layout/vList4"/>
    <dgm:cxn modelId="{F61F0D4A-48F6-4FE8-9187-859C4A6EF8E1}" type="presOf" srcId="{A288A4DB-A1CF-412F-BBDB-024F32F33B9A}" destId="{0739E7C0-E9BC-4765-AF10-4E45A3C6057A}" srcOrd="0" destOrd="2" presId="urn:microsoft.com/office/officeart/2005/8/layout/vList4"/>
    <dgm:cxn modelId="{DA777DFE-AE7D-4B01-A2D0-59383B3DBD5B}" type="presOf" srcId="{A956C47E-5283-43B1-A9EE-87CD692AB3AC}" destId="{0739E7C0-E9BC-4765-AF10-4E45A3C6057A}" srcOrd="0" destOrd="3" presId="urn:microsoft.com/office/officeart/2005/8/layout/vList4"/>
    <dgm:cxn modelId="{1DAC4DA2-1AA9-4E54-8E7D-2AB528D65B5B}" type="presOf" srcId="{E3298F4A-AE16-471A-BCCF-34CBD00D5E0F}" destId="{F13328E1-13C1-4BF8-AD4C-8042FCB881AA}" srcOrd="1" destOrd="1" presId="urn:microsoft.com/office/officeart/2005/8/layout/vList4"/>
    <dgm:cxn modelId="{080DC3EF-E074-4E09-8EA0-1E6D3AC79F81}" type="presParOf" srcId="{8AC86AE8-290D-4A4C-97C5-932DABA5B9B8}" destId="{631945C9-2B54-40A2-8390-7CE32C4B8BC4}" srcOrd="0" destOrd="0" presId="urn:microsoft.com/office/officeart/2005/8/layout/vList4"/>
    <dgm:cxn modelId="{862BCB34-BE98-46F5-8B9F-E1D7198E0A21}" type="presParOf" srcId="{631945C9-2B54-40A2-8390-7CE32C4B8BC4}" destId="{B164A798-9D68-4DF1-AECF-AAB3B0234A49}" srcOrd="0" destOrd="0" presId="urn:microsoft.com/office/officeart/2005/8/layout/vList4"/>
    <dgm:cxn modelId="{2EE36565-33EC-4317-90C3-0EB60FAFF2D9}" type="presParOf" srcId="{631945C9-2B54-40A2-8390-7CE32C4B8BC4}" destId="{5EFCE5C1-1508-42D6-885A-425880A9DB12}" srcOrd="1" destOrd="0" presId="urn:microsoft.com/office/officeart/2005/8/layout/vList4"/>
    <dgm:cxn modelId="{FC73AC13-B2E4-4BCF-BD34-C2EF0F93D94E}" type="presParOf" srcId="{631945C9-2B54-40A2-8390-7CE32C4B8BC4}" destId="{6B678CF5-DF58-4979-8855-54BAEBF2F0A9}" srcOrd="2" destOrd="0" presId="urn:microsoft.com/office/officeart/2005/8/layout/vList4"/>
    <dgm:cxn modelId="{73128918-7624-4F2A-9CE8-B4F51AF3966A}" type="presParOf" srcId="{8AC86AE8-290D-4A4C-97C5-932DABA5B9B8}" destId="{0D5A0E7E-5E6B-455F-A788-326F69DC977B}" srcOrd="1" destOrd="0" presId="urn:microsoft.com/office/officeart/2005/8/layout/vList4"/>
    <dgm:cxn modelId="{42129699-4F6B-4586-ACF7-D392DAFA113F}" type="presParOf" srcId="{8AC86AE8-290D-4A4C-97C5-932DABA5B9B8}" destId="{3090EBC1-DA71-49C2-95E0-9D1821C9F960}" srcOrd="2" destOrd="0" presId="urn:microsoft.com/office/officeart/2005/8/layout/vList4"/>
    <dgm:cxn modelId="{04B872D2-3933-405A-92C4-3913D37FE832}" type="presParOf" srcId="{3090EBC1-DA71-49C2-95E0-9D1821C9F960}" destId="{0739E7C0-E9BC-4765-AF10-4E45A3C6057A}" srcOrd="0" destOrd="0" presId="urn:microsoft.com/office/officeart/2005/8/layout/vList4"/>
    <dgm:cxn modelId="{BBC3609A-2C51-4AF7-A1B6-5F9368895AD5}" type="presParOf" srcId="{3090EBC1-DA71-49C2-95E0-9D1821C9F960}" destId="{4EBA024F-B7D7-4A9E-895C-D494E6DE0B48}" srcOrd="1" destOrd="0" presId="urn:microsoft.com/office/officeart/2005/8/layout/vList4"/>
    <dgm:cxn modelId="{2B5ADD25-CC73-4380-AE63-F6695BFCC263}" type="presParOf" srcId="{3090EBC1-DA71-49C2-95E0-9D1821C9F960}" destId="{F13328E1-13C1-4BF8-AD4C-8042FCB881A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613B55B-7253-4F22-93B1-98E20E1E7682}"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en-US"/>
        </a:p>
      </dgm:t>
    </dgm:pt>
    <dgm:pt modelId="{7E739671-5B00-40F4-A18A-E3BA2C32A5F3}">
      <dgm:prSet phldrT="[Text]"/>
      <dgm:spPr>
        <a:solidFill>
          <a:srgbClr val="00B050"/>
        </a:solidFill>
      </dgm:spPr>
      <dgm:t>
        <a:bodyPr/>
        <a:lstStyle/>
        <a:p>
          <a:r>
            <a:rPr lang="en-US" dirty="0"/>
            <a:t>Highest</a:t>
          </a:r>
        </a:p>
      </dgm:t>
    </dgm:pt>
    <dgm:pt modelId="{77EF1509-EE5B-4367-B066-63FBA929A139}" type="parTrans" cxnId="{CC756AC1-696E-4E2A-811F-E8617D9A4A5C}">
      <dgm:prSet/>
      <dgm:spPr/>
      <dgm:t>
        <a:bodyPr/>
        <a:lstStyle/>
        <a:p>
          <a:endParaRPr lang="en-US"/>
        </a:p>
      </dgm:t>
    </dgm:pt>
    <dgm:pt modelId="{15FCA603-8711-456C-BE8B-609DAD5A102E}" type="sibTrans" cxnId="{CC756AC1-696E-4E2A-811F-E8617D9A4A5C}">
      <dgm:prSet/>
      <dgm:spPr/>
      <dgm:t>
        <a:bodyPr/>
        <a:lstStyle/>
        <a:p>
          <a:endParaRPr lang="en-US"/>
        </a:p>
      </dgm:t>
    </dgm:pt>
    <dgm:pt modelId="{6D3D9E04-4A19-44C6-94C5-6A7ED93780BB}">
      <dgm:prSet phldrT="[Text]"/>
      <dgm:spPr>
        <a:solidFill>
          <a:srgbClr val="FF0000"/>
        </a:solidFill>
      </dgm:spPr>
      <dgm:t>
        <a:bodyPr/>
        <a:lstStyle/>
        <a:p>
          <a:r>
            <a:rPr lang="en-US" dirty="0"/>
            <a:t>Lowest</a:t>
          </a:r>
        </a:p>
      </dgm:t>
    </dgm:pt>
    <dgm:pt modelId="{B0EBFC93-D8D4-42A5-A822-7E5CEA9B6FD2}" type="parTrans" cxnId="{6993AEB4-0288-4647-81C8-4A23DF6BAEB2}">
      <dgm:prSet/>
      <dgm:spPr/>
      <dgm:t>
        <a:bodyPr/>
        <a:lstStyle/>
        <a:p>
          <a:endParaRPr lang="en-US"/>
        </a:p>
      </dgm:t>
    </dgm:pt>
    <dgm:pt modelId="{79105BB7-2856-4858-95E2-9DA3BC8B51EE}" type="sibTrans" cxnId="{6993AEB4-0288-4647-81C8-4A23DF6BAEB2}">
      <dgm:prSet/>
      <dgm:spPr/>
      <dgm:t>
        <a:bodyPr/>
        <a:lstStyle/>
        <a:p>
          <a:endParaRPr lang="en-US"/>
        </a:p>
      </dgm:t>
    </dgm:pt>
    <dgm:pt modelId="{4121FF02-3D5C-4B3F-983E-F01B2683BCE4}">
      <dgm:prSet phldrT="[Text]"/>
      <dgm:spPr/>
      <dgm:t>
        <a:bodyPr/>
        <a:lstStyle/>
        <a:p>
          <a:r>
            <a:rPr lang="en-US" dirty="0"/>
            <a:t>Bihar (1106)</a:t>
          </a:r>
        </a:p>
      </dgm:t>
    </dgm:pt>
    <dgm:pt modelId="{494179B7-DEFF-44C5-A062-8F8112A5460B}" type="parTrans" cxnId="{40A7E428-83D4-4684-BA96-3E8E41F0629B}">
      <dgm:prSet/>
      <dgm:spPr/>
      <dgm:t>
        <a:bodyPr/>
        <a:lstStyle/>
        <a:p>
          <a:endParaRPr lang="en-US"/>
        </a:p>
      </dgm:t>
    </dgm:pt>
    <dgm:pt modelId="{988274F5-B161-4056-B816-13BA6F42AEA9}" type="sibTrans" cxnId="{40A7E428-83D4-4684-BA96-3E8E41F0629B}">
      <dgm:prSet/>
      <dgm:spPr/>
      <dgm:t>
        <a:bodyPr/>
        <a:lstStyle/>
        <a:p>
          <a:endParaRPr lang="en-US"/>
        </a:p>
      </dgm:t>
    </dgm:pt>
    <dgm:pt modelId="{193381BA-275B-4A1F-8870-7F10230107CA}">
      <dgm:prSet phldrT="[Text]"/>
      <dgm:spPr/>
      <dgm:t>
        <a:bodyPr/>
        <a:lstStyle/>
        <a:p>
          <a:r>
            <a:rPr lang="en-US" dirty="0"/>
            <a:t>Delhi (11,320)</a:t>
          </a:r>
        </a:p>
      </dgm:t>
    </dgm:pt>
    <dgm:pt modelId="{131244AC-6A33-443F-8675-515BEE51B1CC}" type="parTrans" cxnId="{EFE9B6F5-BD1A-4BD3-AD7E-D22DBA22E1D2}">
      <dgm:prSet/>
      <dgm:spPr/>
      <dgm:t>
        <a:bodyPr/>
        <a:lstStyle/>
        <a:p>
          <a:endParaRPr lang="en-US"/>
        </a:p>
      </dgm:t>
    </dgm:pt>
    <dgm:pt modelId="{1A631124-8B69-4E58-8425-99B8AB493918}" type="sibTrans" cxnId="{EFE9B6F5-BD1A-4BD3-AD7E-D22DBA22E1D2}">
      <dgm:prSet/>
      <dgm:spPr/>
      <dgm:t>
        <a:bodyPr/>
        <a:lstStyle/>
        <a:p>
          <a:endParaRPr lang="en-US"/>
        </a:p>
      </dgm:t>
    </dgm:pt>
    <dgm:pt modelId="{A01E2730-1638-497F-9025-B325EDA35BEA}">
      <dgm:prSet phldrT="[Text]"/>
      <dgm:spPr/>
      <dgm:t>
        <a:bodyPr/>
        <a:lstStyle/>
        <a:p>
          <a:r>
            <a:rPr lang="en-US" dirty="0"/>
            <a:t>A&amp;N(46)</a:t>
          </a:r>
        </a:p>
      </dgm:t>
    </dgm:pt>
    <dgm:pt modelId="{F5F89D89-265C-4352-A3C2-CC07D8838C7E}" type="parTrans" cxnId="{D7ED8E68-C1D2-42AA-933E-16EEABE27402}">
      <dgm:prSet/>
      <dgm:spPr/>
      <dgm:t>
        <a:bodyPr/>
        <a:lstStyle/>
        <a:p>
          <a:endParaRPr lang="en-US"/>
        </a:p>
      </dgm:t>
    </dgm:pt>
    <dgm:pt modelId="{55DCD7C5-784B-407E-9E74-6BDCFC6F7C80}" type="sibTrans" cxnId="{D7ED8E68-C1D2-42AA-933E-16EEABE27402}">
      <dgm:prSet/>
      <dgm:spPr/>
      <dgm:t>
        <a:bodyPr/>
        <a:lstStyle/>
        <a:p>
          <a:endParaRPr lang="en-US"/>
        </a:p>
      </dgm:t>
    </dgm:pt>
    <dgm:pt modelId="{32E929C8-95AA-4B3B-AEBB-9DD70514BE72}">
      <dgm:prSet phldrT="[Text]"/>
      <dgm:spPr/>
      <dgm:t>
        <a:bodyPr/>
        <a:lstStyle/>
        <a:p>
          <a:r>
            <a:rPr lang="en-US" dirty="0"/>
            <a:t>Arunanchal (17)</a:t>
          </a:r>
        </a:p>
      </dgm:t>
    </dgm:pt>
    <dgm:pt modelId="{F5C3E8FA-28DA-40DE-8F5F-ADAE5E696AC3}" type="parTrans" cxnId="{BA25646C-91F9-4D0C-BCEE-7187482EE992}">
      <dgm:prSet/>
      <dgm:spPr/>
      <dgm:t>
        <a:bodyPr/>
        <a:lstStyle/>
        <a:p>
          <a:endParaRPr lang="en-US"/>
        </a:p>
      </dgm:t>
    </dgm:pt>
    <dgm:pt modelId="{5D1A3CB5-0113-4753-8984-10D0138AC933}" type="sibTrans" cxnId="{BA25646C-91F9-4D0C-BCEE-7187482EE992}">
      <dgm:prSet/>
      <dgm:spPr/>
      <dgm:t>
        <a:bodyPr/>
        <a:lstStyle/>
        <a:p>
          <a:endParaRPr lang="en-US"/>
        </a:p>
      </dgm:t>
    </dgm:pt>
    <dgm:pt modelId="{60DDD67B-18E4-4735-B943-11975E81C558}" type="pres">
      <dgm:prSet presAssocID="{4613B55B-7253-4F22-93B1-98E20E1E7682}" presName="list" presStyleCnt="0">
        <dgm:presLayoutVars>
          <dgm:dir/>
          <dgm:animLvl val="lvl"/>
        </dgm:presLayoutVars>
      </dgm:prSet>
      <dgm:spPr/>
    </dgm:pt>
    <dgm:pt modelId="{7CD2C101-4A88-4D65-B20A-ABA2482E4C66}" type="pres">
      <dgm:prSet presAssocID="{7E739671-5B00-40F4-A18A-E3BA2C32A5F3}" presName="posSpace" presStyleCnt="0"/>
      <dgm:spPr/>
    </dgm:pt>
    <dgm:pt modelId="{9BB792FB-9418-4F34-AA07-7266AAC412A1}" type="pres">
      <dgm:prSet presAssocID="{7E739671-5B00-40F4-A18A-E3BA2C32A5F3}" presName="vertFlow" presStyleCnt="0"/>
      <dgm:spPr/>
    </dgm:pt>
    <dgm:pt modelId="{31A7189E-3CA1-4B49-B28D-9B878B0526D8}" type="pres">
      <dgm:prSet presAssocID="{7E739671-5B00-40F4-A18A-E3BA2C32A5F3}" presName="topSpace" presStyleCnt="0"/>
      <dgm:spPr/>
    </dgm:pt>
    <dgm:pt modelId="{D41E38F1-FAD2-4BA1-924D-98BB0CF8D8A5}" type="pres">
      <dgm:prSet presAssocID="{7E739671-5B00-40F4-A18A-E3BA2C32A5F3}" presName="firstComp" presStyleCnt="0"/>
      <dgm:spPr/>
    </dgm:pt>
    <dgm:pt modelId="{E56347BC-5397-4BFE-8534-CEEF5A777CF8}" type="pres">
      <dgm:prSet presAssocID="{7E739671-5B00-40F4-A18A-E3BA2C32A5F3}" presName="firstChild" presStyleLbl="bgAccFollowNode1" presStyleIdx="0" presStyleCnt="4"/>
      <dgm:spPr/>
    </dgm:pt>
    <dgm:pt modelId="{FDDBBE97-7EAE-4A3B-8FC2-AC8927B4161D}" type="pres">
      <dgm:prSet presAssocID="{7E739671-5B00-40F4-A18A-E3BA2C32A5F3}" presName="firstChildTx" presStyleLbl="bgAccFollowNode1" presStyleIdx="0" presStyleCnt="4">
        <dgm:presLayoutVars>
          <dgm:bulletEnabled val="1"/>
        </dgm:presLayoutVars>
      </dgm:prSet>
      <dgm:spPr/>
    </dgm:pt>
    <dgm:pt modelId="{861CFFBD-D19E-4CAA-A7E0-20AE762A0C37}" type="pres">
      <dgm:prSet presAssocID="{193381BA-275B-4A1F-8870-7F10230107CA}" presName="comp" presStyleCnt="0"/>
      <dgm:spPr/>
    </dgm:pt>
    <dgm:pt modelId="{50F139E0-6C67-468F-A9FD-4FFBA500BA34}" type="pres">
      <dgm:prSet presAssocID="{193381BA-275B-4A1F-8870-7F10230107CA}" presName="child" presStyleLbl="bgAccFollowNode1" presStyleIdx="1" presStyleCnt="4"/>
      <dgm:spPr/>
    </dgm:pt>
    <dgm:pt modelId="{59DBCCD1-08B9-4DB8-BF08-288352F7BAA8}" type="pres">
      <dgm:prSet presAssocID="{193381BA-275B-4A1F-8870-7F10230107CA}" presName="childTx" presStyleLbl="bgAccFollowNode1" presStyleIdx="1" presStyleCnt="4">
        <dgm:presLayoutVars>
          <dgm:bulletEnabled val="1"/>
        </dgm:presLayoutVars>
      </dgm:prSet>
      <dgm:spPr/>
    </dgm:pt>
    <dgm:pt modelId="{F21721B0-11C1-4E49-99AE-D92A66745063}" type="pres">
      <dgm:prSet presAssocID="{7E739671-5B00-40F4-A18A-E3BA2C32A5F3}" presName="negSpace" presStyleCnt="0"/>
      <dgm:spPr/>
    </dgm:pt>
    <dgm:pt modelId="{D156066E-B2D3-4684-B16F-956F43C48283}" type="pres">
      <dgm:prSet presAssocID="{7E739671-5B00-40F4-A18A-E3BA2C32A5F3}" presName="circle" presStyleLbl="node1" presStyleIdx="0" presStyleCnt="2"/>
      <dgm:spPr/>
    </dgm:pt>
    <dgm:pt modelId="{F134D468-7988-43F5-9291-32BE4180AFA1}" type="pres">
      <dgm:prSet presAssocID="{15FCA603-8711-456C-BE8B-609DAD5A102E}" presName="transSpace" presStyleCnt="0"/>
      <dgm:spPr/>
    </dgm:pt>
    <dgm:pt modelId="{CEEC47AA-F512-4973-9EBD-2B6483151C0E}" type="pres">
      <dgm:prSet presAssocID="{6D3D9E04-4A19-44C6-94C5-6A7ED93780BB}" presName="posSpace" presStyleCnt="0"/>
      <dgm:spPr/>
    </dgm:pt>
    <dgm:pt modelId="{27B8E512-7F67-4B3D-86BB-77518E8ACB20}" type="pres">
      <dgm:prSet presAssocID="{6D3D9E04-4A19-44C6-94C5-6A7ED93780BB}" presName="vertFlow" presStyleCnt="0"/>
      <dgm:spPr/>
    </dgm:pt>
    <dgm:pt modelId="{76B4B9C8-7834-4A40-AE7D-1AB4109488F5}" type="pres">
      <dgm:prSet presAssocID="{6D3D9E04-4A19-44C6-94C5-6A7ED93780BB}" presName="topSpace" presStyleCnt="0"/>
      <dgm:spPr/>
    </dgm:pt>
    <dgm:pt modelId="{4C1664C2-87EC-4F19-9F9C-39DDAEA821EA}" type="pres">
      <dgm:prSet presAssocID="{6D3D9E04-4A19-44C6-94C5-6A7ED93780BB}" presName="firstComp" presStyleCnt="0"/>
      <dgm:spPr/>
    </dgm:pt>
    <dgm:pt modelId="{012717B7-CA80-4C12-B782-00C27E6C2B8E}" type="pres">
      <dgm:prSet presAssocID="{6D3D9E04-4A19-44C6-94C5-6A7ED93780BB}" presName="firstChild" presStyleLbl="bgAccFollowNode1" presStyleIdx="2" presStyleCnt="4"/>
      <dgm:spPr/>
    </dgm:pt>
    <dgm:pt modelId="{D379B138-D656-4A5F-85B3-FA7D149BE9E6}" type="pres">
      <dgm:prSet presAssocID="{6D3D9E04-4A19-44C6-94C5-6A7ED93780BB}" presName="firstChildTx" presStyleLbl="bgAccFollowNode1" presStyleIdx="2" presStyleCnt="4">
        <dgm:presLayoutVars>
          <dgm:bulletEnabled val="1"/>
        </dgm:presLayoutVars>
      </dgm:prSet>
      <dgm:spPr/>
    </dgm:pt>
    <dgm:pt modelId="{CC15A114-EA51-40C3-A342-65B9B6BADE3A}" type="pres">
      <dgm:prSet presAssocID="{A01E2730-1638-497F-9025-B325EDA35BEA}" presName="comp" presStyleCnt="0"/>
      <dgm:spPr/>
    </dgm:pt>
    <dgm:pt modelId="{E712950A-3361-4639-A835-BBD4E6F837FE}" type="pres">
      <dgm:prSet presAssocID="{A01E2730-1638-497F-9025-B325EDA35BEA}" presName="child" presStyleLbl="bgAccFollowNode1" presStyleIdx="3" presStyleCnt="4"/>
      <dgm:spPr/>
    </dgm:pt>
    <dgm:pt modelId="{FB15CF20-0E00-44E3-85F2-3CF4074A13FE}" type="pres">
      <dgm:prSet presAssocID="{A01E2730-1638-497F-9025-B325EDA35BEA}" presName="childTx" presStyleLbl="bgAccFollowNode1" presStyleIdx="3" presStyleCnt="4">
        <dgm:presLayoutVars>
          <dgm:bulletEnabled val="1"/>
        </dgm:presLayoutVars>
      </dgm:prSet>
      <dgm:spPr/>
    </dgm:pt>
    <dgm:pt modelId="{74B9E7D5-F0CA-49FE-AC2D-A56643227D4E}" type="pres">
      <dgm:prSet presAssocID="{6D3D9E04-4A19-44C6-94C5-6A7ED93780BB}" presName="negSpace" presStyleCnt="0"/>
      <dgm:spPr/>
    </dgm:pt>
    <dgm:pt modelId="{59371224-529E-4714-A4C9-321F5CDB59BE}" type="pres">
      <dgm:prSet presAssocID="{6D3D9E04-4A19-44C6-94C5-6A7ED93780BB}" presName="circle" presStyleLbl="node1" presStyleIdx="1" presStyleCnt="2"/>
      <dgm:spPr/>
    </dgm:pt>
  </dgm:ptLst>
  <dgm:cxnLst>
    <dgm:cxn modelId="{E4DB9124-8CA8-45BE-96F0-B812EED39DDA}" type="presOf" srcId="{A01E2730-1638-497F-9025-B325EDA35BEA}" destId="{E712950A-3361-4639-A835-BBD4E6F837FE}" srcOrd="0" destOrd="0" presId="urn:microsoft.com/office/officeart/2005/8/layout/hList9"/>
    <dgm:cxn modelId="{D383C6E7-AF35-485B-B4D6-EEC75B4FE316}" type="presOf" srcId="{32E929C8-95AA-4B3B-AEBB-9DD70514BE72}" destId="{D379B138-D656-4A5F-85B3-FA7D149BE9E6}" srcOrd="1" destOrd="0" presId="urn:microsoft.com/office/officeart/2005/8/layout/hList9"/>
    <dgm:cxn modelId="{E4426D3F-1507-4C5E-B513-D5E0CD472C2E}" type="presOf" srcId="{193381BA-275B-4A1F-8870-7F10230107CA}" destId="{50F139E0-6C67-468F-A9FD-4FFBA500BA34}" srcOrd="0" destOrd="0" presId="urn:microsoft.com/office/officeart/2005/8/layout/hList9"/>
    <dgm:cxn modelId="{4D4C525E-82E7-4964-9421-35CBB740D1EA}" type="presOf" srcId="{4121FF02-3D5C-4B3F-983E-F01B2683BCE4}" destId="{E56347BC-5397-4BFE-8534-CEEF5A777CF8}" srcOrd="0" destOrd="0" presId="urn:microsoft.com/office/officeart/2005/8/layout/hList9"/>
    <dgm:cxn modelId="{6993AEB4-0288-4647-81C8-4A23DF6BAEB2}" srcId="{4613B55B-7253-4F22-93B1-98E20E1E7682}" destId="{6D3D9E04-4A19-44C6-94C5-6A7ED93780BB}" srcOrd="1" destOrd="0" parTransId="{B0EBFC93-D8D4-42A5-A822-7E5CEA9B6FD2}" sibTransId="{79105BB7-2856-4858-95E2-9DA3BC8B51EE}"/>
    <dgm:cxn modelId="{318E5F18-7093-427D-B488-B223472171B9}" type="presOf" srcId="{193381BA-275B-4A1F-8870-7F10230107CA}" destId="{59DBCCD1-08B9-4DB8-BF08-288352F7BAA8}" srcOrd="1" destOrd="0" presId="urn:microsoft.com/office/officeart/2005/8/layout/hList9"/>
    <dgm:cxn modelId="{435391F8-A113-4096-960D-A7B3895E0B1D}" type="presOf" srcId="{4613B55B-7253-4F22-93B1-98E20E1E7682}" destId="{60DDD67B-18E4-4735-B943-11975E81C558}" srcOrd="0" destOrd="0" presId="urn:microsoft.com/office/officeart/2005/8/layout/hList9"/>
    <dgm:cxn modelId="{B76CC773-1886-4633-9CB1-18ABA0C67DB8}" type="presOf" srcId="{7E739671-5B00-40F4-A18A-E3BA2C32A5F3}" destId="{D156066E-B2D3-4684-B16F-956F43C48283}" srcOrd="0" destOrd="0" presId="urn:microsoft.com/office/officeart/2005/8/layout/hList9"/>
    <dgm:cxn modelId="{EFE9B6F5-BD1A-4BD3-AD7E-D22DBA22E1D2}" srcId="{7E739671-5B00-40F4-A18A-E3BA2C32A5F3}" destId="{193381BA-275B-4A1F-8870-7F10230107CA}" srcOrd="1" destOrd="0" parTransId="{131244AC-6A33-443F-8675-515BEE51B1CC}" sibTransId="{1A631124-8B69-4E58-8425-99B8AB493918}"/>
    <dgm:cxn modelId="{CC756AC1-696E-4E2A-811F-E8617D9A4A5C}" srcId="{4613B55B-7253-4F22-93B1-98E20E1E7682}" destId="{7E739671-5B00-40F4-A18A-E3BA2C32A5F3}" srcOrd="0" destOrd="0" parTransId="{77EF1509-EE5B-4367-B066-63FBA929A139}" sibTransId="{15FCA603-8711-456C-BE8B-609DAD5A102E}"/>
    <dgm:cxn modelId="{593B6D72-DBAE-40C8-A98C-7485D6034EDE}" type="presOf" srcId="{4121FF02-3D5C-4B3F-983E-F01B2683BCE4}" destId="{FDDBBE97-7EAE-4A3B-8FC2-AC8927B4161D}" srcOrd="1" destOrd="0" presId="urn:microsoft.com/office/officeart/2005/8/layout/hList9"/>
    <dgm:cxn modelId="{BA25646C-91F9-4D0C-BCEE-7187482EE992}" srcId="{6D3D9E04-4A19-44C6-94C5-6A7ED93780BB}" destId="{32E929C8-95AA-4B3B-AEBB-9DD70514BE72}" srcOrd="0" destOrd="0" parTransId="{F5C3E8FA-28DA-40DE-8F5F-ADAE5E696AC3}" sibTransId="{5D1A3CB5-0113-4753-8984-10D0138AC933}"/>
    <dgm:cxn modelId="{0A8790A0-A464-4390-AEE1-7BE3654B826C}" type="presOf" srcId="{32E929C8-95AA-4B3B-AEBB-9DD70514BE72}" destId="{012717B7-CA80-4C12-B782-00C27E6C2B8E}" srcOrd="0" destOrd="0" presId="urn:microsoft.com/office/officeart/2005/8/layout/hList9"/>
    <dgm:cxn modelId="{57308299-0D7B-4CC8-83BA-A71334F3F068}" type="presOf" srcId="{A01E2730-1638-497F-9025-B325EDA35BEA}" destId="{FB15CF20-0E00-44E3-85F2-3CF4074A13FE}" srcOrd="1" destOrd="0" presId="urn:microsoft.com/office/officeart/2005/8/layout/hList9"/>
    <dgm:cxn modelId="{D7ED8E68-C1D2-42AA-933E-16EEABE27402}" srcId="{6D3D9E04-4A19-44C6-94C5-6A7ED93780BB}" destId="{A01E2730-1638-497F-9025-B325EDA35BEA}" srcOrd="1" destOrd="0" parTransId="{F5F89D89-265C-4352-A3C2-CC07D8838C7E}" sibTransId="{55DCD7C5-784B-407E-9E74-6BDCFC6F7C80}"/>
    <dgm:cxn modelId="{6C344CF7-A502-4910-8326-BB5F10D0D3A0}" type="presOf" srcId="{6D3D9E04-4A19-44C6-94C5-6A7ED93780BB}" destId="{59371224-529E-4714-A4C9-321F5CDB59BE}" srcOrd="0" destOrd="0" presId="urn:microsoft.com/office/officeart/2005/8/layout/hList9"/>
    <dgm:cxn modelId="{40A7E428-83D4-4684-BA96-3E8E41F0629B}" srcId="{7E739671-5B00-40F4-A18A-E3BA2C32A5F3}" destId="{4121FF02-3D5C-4B3F-983E-F01B2683BCE4}" srcOrd="0" destOrd="0" parTransId="{494179B7-DEFF-44C5-A062-8F8112A5460B}" sibTransId="{988274F5-B161-4056-B816-13BA6F42AEA9}"/>
    <dgm:cxn modelId="{CED2BA84-7CB0-438D-B4D1-8D94A06A1396}" type="presParOf" srcId="{60DDD67B-18E4-4735-B943-11975E81C558}" destId="{7CD2C101-4A88-4D65-B20A-ABA2482E4C66}" srcOrd="0" destOrd="0" presId="urn:microsoft.com/office/officeart/2005/8/layout/hList9"/>
    <dgm:cxn modelId="{783531E5-30CA-4CA0-B4FC-59341DBD85D5}" type="presParOf" srcId="{60DDD67B-18E4-4735-B943-11975E81C558}" destId="{9BB792FB-9418-4F34-AA07-7266AAC412A1}" srcOrd="1" destOrd="0" presId="urn:microsoft.com/office/officeart/2005/8/layout/hList9"/>
    <dgm:cxn modelId="{7E0741BA-692C-4C28-96F0-EEC85EE49CF6}" type="presParOf" srcId="{9BB792FB-9418-4F34-AA07-7266AAC412A1}" destId="{31A7189E-3CA1-4B49-B28D-9B878B0526D8}" srcOrd="0" destOrd="0" presId="urn:microsoft.com/office/officeart/2005/8/layout/hList9"/>
    <dgm:cxn modelId="{231B1413-202D-42B2-B5C0-62A6CEC77EB5}" type="presParOf" srcId="{9BB792FB-9418-4F34-AA07-7266AAC412A1}" destId="{D41E38F1-FAD2-4BA1-924D-98BB0CF8D8A5}" srcOrd="1" destOrd="0" presId="urn:microsoft.com/office/officeart/2005/8/layout/hList9"/>
    <dgm:cxn modelId="{D06189D5-91D9-40AD-A44C-18F6E9B2898D}" type="presParOf" srcId="{D41E38F1-FAD2-4BA1-924D-98BB0CF8D8A5}" destId="{E56347BC-5397-4BFE-8534-CEEF5A777CF8}" srcOrd="0" destOrd="0" presId="urn:microsoft.com/office/officeart/2005/8/layout/hList9"/>
    <dgm:cxn modelId="{3684E1D4-DD7A-41EB-B1B7-DF6BC7C13A8D}" type="presParOf" srcId="{D41E38F1-FAD2-4BA1-924D-98BB0CF8D8A5}" destId="{FDDBBE97-7EAE-4A3B-8FC2-AC8927B4161D}" srcOrd="1" destOrd="0" presId="urn:microsoft.com/office/officeart/2005/8/layout/hList9"/>
    <dgm:cxn modelId="{FFD85313-0247-4246-8972-EF4A93110C30}" type="presParOf" srcId="{9BB792FB-9418-4F34-AA07-7266AAC412A1}" destId="{861CFFBD-D19E-4CAA-A7E0-20AE762A0C37}" srcOrd="2" destOrd="0" presId="urn:microsoft.com/office/officeart/2005/8/layout/hList9"/>
    <dgm:cxn modelId="{FB2A9E93-A7B9-49E1-8723-9BD040622AD5}" type="presParOf" srcId="{861CFFBD-D19E-4CAA-A7E0-20AE762A0C37}" destId="{50F139E0-6C67-468F-A9FD-4FFBA500BA34}" srcOrd="0" destOrd="0" presId="urn:microsoft.com/office/officeart/2005/8/layout/hList9"/>
    <dgm:cxn modelId="{B808A069-A46F-4D7B-A9EC-6B2046409A8B}" type="presParOf" srcId="{861CFFBD-D19E-4CAA-A7E0-20AE762A0C37}" destId="{59DBCCD1-08B9-4DB8-BF08-288352F7BAA8}" srcOrd="1" destOrd="0" presId="urn:microsoft.com/office/officeart/2005/8/layout/hList9"/>
    <dgm:cxn modelId="{393F67F3-3108-4BA6-90CE-1A86B6A51EC5}" type="presParOf" srcId="{60DDD67B-18E4-4735-B943-11975E81C558}" destId="{F21721B0-11C1-4E49-99AE-D92A66745063}" srcOrd="2" destOrd="0" presId="urn:microsoft.com/office/officeart/2005/8/layout/hList9"/>
    <dgm:cxn modelId="{8633A667-309D-4B8E-9ADD-7C974594AF67}" type="presParOf" srcId="{60DDD67B-18E4-4735-B943-11975E81C558}" destId="{D156066E-B2D3-4684-B16F-956F43C48283}" srcOrd="3" destOrd="0" presId="urn:microsoft.com/office/officeart/2005/8/layout/hList9"/>
    <dgm:cxn modelId="{7F89E508-B0C8-4D60-8049-0C8E9B8F1F28}" type="presParOf" srcId="{60DDD67B-18E4-4735-B943-11975E81C558}" destId="{F134D468-7988-43F5-9291-32BE4180AFA1}" srcOrd="4" destOrd="0" presId="urn:microsoft.com/office/officeart/2005/8/layout/hList9"/>
    <dgm:cxn modelId="{A5296CE5-4438-47E6-83A4-CD3F54F9986F}" type="presParOf" srcId="{60DDD67B-18E4-4735-B943-11975E81C558}" destId="{CEEC47AA-F512-4973-9EBD-2B6483151C0E}" srcOrd="5" destOrd="0" presId="urn:microsoft.com/office/officeart/2005/8/layout/hList9"/>
    <dgm:cxn modelId="{4BA01ABE-5BC2-4711-A99D-4EE68D0BDF70}" type="presParOf" srcId="{60DDD67B-18E4-4735-B943-11975E81C558}" destId="{27B8E512-7F67-4B3D-86BB-77518E8ACB20}" srcOrd="6" destOrd="0" presId="urn:microsoft.com/office/officeart/2005/8/layout/hList9"/>
    <dgm:cxn modelId="{2FF0FAD8-0917-4B1B-8892-6F00EAFCC6BB}" type="presParOf" srcId="{27B8E512-7F67-4B3D-86BB-77518E8ACB20}" destId="{76B4B9C8-7834-4A40-AE7D-1AB4109488F5}" srcOrd="0" destOrd="0" presId="urn:microsoft.com/office/officeart/2005/8/layout/hList9"/>
    <dgm:cxn modelId="{BE4D7338-B535-4328-BB56-88F39D24A73A}" type="presParOf" srcId="{27B8E512-7F67-4B3D-86BB-77518E8ACB20}" destId="{4C1664C2-87EC-4F19-9F9C-39DDAEA821EA}" srcOrd="1" destOrd="0" presId="urn:microsoft.com/office/officeart/2005/8/layout/hList9"/>
    <dgm:cxn modelId="{C132564B-CDFA-4ACC-A7E6-E10A93150B3D}" type="presParOf" srcId="{4C1664C2-87EC-4F19-9F9C-39DDAEA821EA}" destId="{012717B7-CA80-4C12-B782-00C27E6C2B8E}" srcOrd="0" destOrd="0" presId="urn:microsoft.com/office/officeart/2005/8/layout/hList9"/>
    <dgm:cxn modelId="{DD4BBD6D-3A27-4431-BBFA-06088DAF6A48}" type="presParOf" srcId="{4C1664C2-87EC-4F19-9F9C-39DDAEA821EA}" destId="{D379B138-D656-4A5F-85B3-FA7D149BE9E6}" srcOrd="1" destOrd="0" presId="urn:microsoft.com/office/officeart/2005/8/layout/hList9"/>
    <dgm:cxn modelId="{2974EBA3-EB54-46EB-87E9-C0CA024D81D0}" type="presParOf" srcId="{27B8E512-7F67-4B3D-86BB-77518E8ACB20}" destId="{CC15A114-EA51-40C3-A342-65B9B6BADE3A}" srcOrd="2" destOrd="0" presId="urn:microsoft.com/office/officeart/2005/8/layout/hList9"/>
    <dgm:cxn modelId="{819FCC04-7DC2-4D85-BAD2-5947AEC0EE28}" type="presParOf" srcId="{CC15A114-EA51-40C3-A342-65B9B6BADE3A}" destId="{E712950A-3361-4639-A835-BBD4E6F837FE}" srcOrd="0" destOrd="0" presId="urn:microsoft.com/office/officeart/2005/8/layout/hList9"/>
    <dgm:cxn modelId="{BB3D364D-C939-4D51-9F38-842766820B1F}" type="presParOf" srcId="{CC15A114-EA51-40C3-A342-65B9B6BADE3A}" destId="{FB15CF20-0E00-44E3-85F2-3CF4074A13FE}" srcOrd="1" destOrd="0" presId="urn:microsoft.com/office/officeart/2005/8/layout/hList9"/>
    <dgm:cxn modelId="{4C4C9514-775A-4B7E-A498-BF5BF012D76F}" type="presParOf" srcId="{60DDD67B-18E4-4735-B943-11975E81C558}" destId="{74B9E7D5-F0CA-49FE-AC2D-A56643227D4E}" srcOrd="7" destOrd="0" presId="urn:microsoft.com/office/officeart/2005/8/layout/hList9"/>
    <dgm:cxn modelId="{D28B519F-3548-4D9C-8BB9-B4F6341F361B}" type="presParOf" srcId="{60DDD67B-18E4-4735-B943-11975E81C558}" destId="{59371224-529E-4714-A4C9-321F5CDB59BE}" srcOrd="8" destOrd="0" presId="urn:microsoft.com/office/officeart/2005/8/layout/hLis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D033DC8-B36C-4454-9D0E-BEF05F218420}"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69DE5173-3706-4AA3-A2C9-E56503AE9D66}">
      <dgm:prSet phldrT="[Text]"/>
      <dgm:spPr/>
      <dgm:t>
        <a:bodyPr/>
        <a:lstStyle/>
        <a:p>
          <a:r>
            <a:rPr lang="en-US" dirty="0"/>
            <a:t>Urban area</a:t>
          </a:r>
        </a:p>
      </dgm:t>
    </dgm:pt>
    <dgm:pt modelId="{B94E990B-2430-4C6F-8A7A-A585347B9177}" type="parTrans" cxnId="{874D33F2-49F6-4826-8DFE-8623EBD1AD84}">
      <dgm:prSet/>
      <dgm:spPr/>
      <dgm:t>
        <a:bodyPr/>
        <a:lstStyle/>
        <a:p>
          <a:endParaRPr lang="en-US"/>
        </a:p>
      </dgm:t>
    </dgm:pt>
    <dgm:pt modelId="{85489385-BAC1-4D69-BF73-9364E4998165}" type="sibTrans" cxnId="{874D33F2-49F6-4826-8DFE-8623EBD1AD84}">
      <dgm:prSet/>
      <dgm:spPr/>
      <dgm:t>
        <a:bodyPr/>
        <a:lstStyle/>
        <a:p>
          <a:endParaRPr lang="en-US"/>
        </a:p>
      </dgm:t>
    </dgm:pt>
    <dgm:pt modelId="{3FF0D0BC-C187-4D0B-866E-860575818084}">
      <dgm:prSet phldrT="[Text]" custT="1"/>
      <dgm:spPr/>
      <dgm:t>
        <a:bodyPr/>
        <a:lstStyle/>
        <a:p>
          <a:r>
            <a:rPr lang="en-US" sz="3600" dirty="0"/>
            <a:t>Statutory towns</a:t>
          </a:r>
        </a:p>
      </dgm:t>
    </dgm:pt>
    <dgm:pt modelId="{99F6EDC2-EF3F-429B-9EE6-604E352EA348}" type="parTrans" cxnId="{B9725BD5-6953-4CDF-A3BB-A6AD99D977BC}">
      <dgm:prSet/>
      <dgm:spPr/>
      <dgm:t>
        <a:bodyPr/>
        <a:lstStyle/>
        <a:p>
          <a:endParaRPr lang="en-US"/>
        </a:p>
      </dgm:t>
    </dgm:pt>
    <dgm:pt modelId="{55D13F83-801A-4C3B-8CF2-E6176102C71E}" type="sibTrans" cxnId="{B9725BD5-6953-4CDF-A3BB-A6AD99D977BC}">
      <dgm:prSet/>
      <dgm:spPr/>
      <dgm:t>
        <a:bodyPr/>
        <a:lstStyle/>
        <a:p>
          <a:endParaRPr lang="en-US"/>
        </a:p>
      </dgm:t>
    </dgm:pt>
    <dgm:pt modelId="{32410357-F583-4295-A590-5E2772251EFA}">
      <dgm:prSet phldrT="[Text]" custT="1"/>
      <dgm:spPr/>
      <dgm:t>
        <a:bodyPr/>
        <a:lstStyle/>
        <a:p>
          <a:r>
            <a:rPr lang="en-US" sz="3600" dirty="0"/>
            <a:t>Census towns</a:t>
          </a:r>
        </a:p>
      </dgm:t>
    </dgm:pt>
    <dgm:pt modelId="{9DAC0AC3-9A17-44E0-9501-C226B7248186}" type="parTrans" cxnId="{AE67C359-CA90-4CDD-B4D2-551EE3256876}">
      <dgm:prSet/>
      <dgm:spPr/>
      <dgm:t>
        <a:bodyPr/>
        <a:lstStyle/>
        <a:p>
          <a:endParaRPr lang="en-US"/>
        </a:p>
      </dgm:t>
    </dgm:pt>
    <dgm:pt modelId="{7CC73A2D-23EC-47FF-96D4-0D0ED01CD3AA}" type="sibTrans" cxnId="{AE67C359-CA90-4CDD-B4D2-551EE3256876}">
      <dgm:prSet/>
      <dgm:spPr/>
      <dgm:t>
        <a:bodyPr/>
        <a:lstStyle/>
        <a:p>
          <a:endParaRPr lang="en-US"/>
        </a:p>
      </dgm:t>
    </dgm:pt>
    <dgm:pt modelId="{482326E0-BC79-4541-93F3-3DD606DE273B}">
      <dgm:prSet phldrT="[Text]" custT="1"/>
      <dgm:spPr/>
      <dgm:t>
        <a:bodyPr/>
        <a:lstStyle/>
        <a:p>
          <a:r>
            <a:rPr lang="en-US" sz="3600" dirty="0"/>
            <a:t>Outgrowths</a:t>
          </a:r>
        </a:p>
      </dgm:t>
    </dgm:pt>
    <dgm:pt modelId="{25E39888-B8F6-4112-B21E-D76D5D0D0B86}" type="parTrans" cxnId="{372DB7E0-8E4E-48F2-975A-98FD6F91C8FB}">
      <dgm:prSet/>
      <dgm:spPr/>
      <dgm:t>
        <a:bodyPr/>
        <a:lstStyle/>
        <a:p>
          <a:endParaRPr lang="en-US"/>
        </a:p>
      </dgm:t>
    </dgm:pt>
    <dgm:pt modelId="{108C548C-33CB-40D8-BB58-3120DDF41A5B}" type="sibTrans" cxnId="{372DB7E0-8E4E-48F2-975A-98FD6F91C8FB}">
      <dgm:prSet/>
      <dgm:spPr/>
      <dgm:t>
        <a:bodyPr/>
        <a:lstStyle/>
        <a:p>
          <a:endParaRPr lang="en-US"/>
        </a:p>
      </dgm:t>
    </dgm:pt>
    <dgm:pt modelId="{29359346-1C21-4528-A3D6-80DFFCB0920B}">
      <dgm:prSet phldrT="[Text]"/>
      <dgm:spPr/>
      <dgm:t>
        <a:bodyPr/>
        <a:lstStyle/>
        <a:p>
          <a:r>
            <a:rPr lang="en-US" dirty="0"/>
            <a:t>municipality,  corporation,  cantonment  board  or notified town area committee, etc. (4000+)</a:t>
          </a:r>
        </a:p>
      </dgm:t>
    </dgm:pt>
    <dgm:pt modelId="{B0BDB10E-05C3-4E7B-AEBD-32BE305DD32C}" type="parTrans" cxnId="{E0FBA0FC-CDDF-4A67-9264-A65E8ED25469}">
      <dgm:prSet/>
      <dgm:spPr/>
      <dgm:t>
        <a:bodyPr/>
        <a:lstStyle/>
        <a:p>
          <a:endParaRPr lang="en-US"/>
        </a:p>
      </dgm:t>
    </dgm:pt>
    <dgm:pt modelId="{4439C6AF-FF87-4C13-ADFE-D0D087C79ACA}" type="sibTrans" cxnId="{E0FBA0FC-CDDF-4A67-9264-A65E8ED25469}">
      <dgm:prSet/>
      <dgm:spPr/>
      <dgm:t>
        <a:bodyPr/>
        <a:lstStyle/>
        <a:p>
          <a:endParaRPr lang="en-US"/>
        </a:p>
      </dgm:t>
    </dgm:pt>
    <dgm:pt modelId="{913026D4-888A-4D40-8A5D-F368A1D0B6AA}">
      <dgm:prSet phldrT="[Text]"/>
      <dgm:spPr/>
      <dgm:t>
        <a:bodyPr/>
        <a:lstStyle/>
        <a:p>
          <a:r>
            <a:rPr lang="en-US" dirty="0"/>
            <a:t>Min 5k people; min.75% engaged in non-</a:t>
          </a:r>
          <a:r>
            <a:rPr lang="en-US" dirty="0" err="1"/>
            <a:t>agro</a:t>
          </a:r>
          <a:r>
            <a:rPr lang="en-US" dirty="0"/>
            <a:t>; Min. density: 400/</a:t>
          </a:r>
          <a:r>
            <a:rPr lang="en-US" dirty="0" err="1"/>
            <a:t>sqkm</a:t>
          </a:r>
          <a:r>
            <a:rPr lang="en-US" dirty="0"/>
            <a:t> (3800+ census towns)</a:t>
          </a:r>
        </a:p>
      </dgm:t>
    </dgm:pt>
    <dgm:pt modelId="{F9DE6ACE-485C-40DF-AC3F-6C6090E45268}" type="parTrans" cxnId="{C0EAD4B4-B449-4E4D-B52C-ACB6398469F4}">
      <dgm:prSet/>
      <dgm:spPr/>
      <dgm:t>
        <a:bodyPr/>
        <a:lstStyle/>
        <a:p>
          <a:endParaRPr lang="en-US"/>
        </a:p>
      </dgm:t>
    </dgm:pt>
    <dgm:pt modelId="{02F64894-7DAF-4028-9657-69550F99E76F}" type="sibTrans" cxnId="{C0EAD4B4-B449-4E4D-B52C-ACB6398469F4}">
      <dgm:prSet/>
      <dgm:spPr/>
      <dgm:t>
        <a:bodyPr/>
        <a:lstStyle/>
        <a:p>
          <a:endParaRPr lang="en-US"/>
        </a:p>
      </dgm:t>
    </dgm:pt>
    <dgm:pt modelId="{CA0B19C9-4D06-414B-859B-66DE0B8D15B1}">
      <dgm:prSet phldrT="[Text]"/>
      <dgm:spPr/>
      <dgm:t>
        <a:bodyPr/>
        <a:lstStyle/>
        <a:p>
          <a:r>
            <a:rPr lang="en-US" dirty="0"/>
            <a:t>Railway colony, </a:t>
          </a:r>
          <a:r>
            <a:rPr lang="en-US" dirty="0" err="1"/>
            <a:t>uni.campus</a:t>
          </a:r>
          <a:r>
            <a:rPr lang="en-US" dirty="0"/>
            <a:t> etc.</a:t>
          </a:r>
          <a:br>
            <a:rPr lang="en-US" dirty="0"/>
          </a:br>
          <a:r>
            <a:rPr lang="en-US" dirty="0"/>
            <a:t>wherein Electricity, post-office, bank etc. available</a:t>
          </a:r>
        </a:p>
      </dgm:t>
    </dgm:pt>
    <dgm:pt modelId="{EC5AC86F-D583-41EE-A87D-2DC68E18BEBB}" type="parTrans" cxnId="{DEEA8113-4F4D-4641-BFEC-BCAD9B353E59}">
      <dgm:prSet/>
      <dgm:spPr/>
      <dgm:t>
        <a:bodyPr/>
        <a:lstStyle/>
        <a:p>
          <a:endParaRPr lang="en-US"/>
        </a:p>
      </dgm:t>
    </dgm:pt>
    <dgm:pt modelId="{2FE3C889-1645-4022-9BA5-7488B33C4C2D}" type="sibTrans" cxnId="{DEEA8113-4F4D-4641-BFEC-BCAD9B353E59}">
      <dgm:prSet/>
      <dgm:spPr/>
      <dgm:t>
        <a:bodyPr/>
        <a:lstStyle/>
        <a:p>
          <a:endParaRPr lang="en-US"/>
        </a:p>
      </dgm:t>
    </dgm:pt>
    <dgm:pt modelId="{380DBE13-C50C-43E6-8283-98318D2031FA}" type="pres">
      <dgm:prSet presAssocID="{8D033DC8-B36C-4454-9D0E-BEF05F218420}" presName="Name0" presStyleCnt="0">
        <dgm:presLayoutVars>
          <dgm:chPref val="1"/>
          <dgm:dir/>
          <dgm:animOne val="branch"/>
          <dgm:animLvl val="lvl"/>
          <dgm:resizeHandles val="exact"/>
        </dgm:presLayoutVars>
      </dgm:prSet>
      <dgm:spPr/>
    </dgm:pt>
    <dgm:pt modelId="{E8FEA3DB-9153-44CA-96FD-4C2EA277E5D8}" type="pres">
      <dgm:prSet presAssocID="{69DE5173-3706-4AA3-A2C9-E56503AE9D66}" presName="root1" presStyleCnt="0"/>
      <dgm:spPr/>
    </dgm:pt>
    <dgm:pt modelId="{427911F8-EA6E-41A3-B01A-2D03EBA85DB8}" type="pres">
      <dgm:prSet presAssocID="{69DE5173-3706-4AA3-A2C9-E56503AE9D66}" presName="LevelOneTextNode" presStyleLbl="node0" presStyleIdx="0" presStyleCnt="1" custScaleY="115706">
        <dgm:presLayoutVars>
          <dgm:chPref val="3"/>
        </dgm:presLayoutVars>
      </dgm:prSet>
      <dgm:spPr/>
    </dgm:pt>
    <dgm:pt modelId="{921343CB-D9EB-4019-B401-1ECE63ACA298}" type="pres">
      <dgm:prSet presAssocID="{69DE5173-3706-4AA3-A2C9-E56503AE9D66}" presName="level2hierChild" presStyleCnt="0"/>
      <dgm:spPr/>
    </dgm:pt>
    <dgm:pt modelId="{56237F49-63F4-4423-A08C-26949E529776}" type="pres">
      <dgm:prSet presAssocID="{99F6EDC2-EF3F-429B-9EE6-604E352EA348}" presName="conn2-1" presStyleLbl="parChTrans1D2" presStyleIdx="0" presStyleCnt="3"/>
      <dgm:spPr/>
    </dgm:pt>
    <dgm:pt modelId="{CE1996EC-0403-4208-920C-00624E026239}" type="pres">
      <dgm:prSet presAssocID="{99F6EDC2-EF3F-429B-9EE6-604E352EA348}" presName="connTx" presStyleLbl="parChTrans1D2" presStyleIdx="0" presStyleCnt="3"/>
      <dgm:spPr/>
    </dgm:pt>
    <dgm:pt modelId="{44AC674E-86AF-4E67-923A-38C0D6193986}" type="pres">
      <dgm:prSet presAssocID="{3FF0D0BC-C187-4D0B-866E-860575818084}" presName="root2" presStyleCnt="0"/>
      <dgm:spPr/>
    </dgm:pt>
    <dgm:pt modelId="{FF603F2C-E303-4DD8-B39D-1A0257EB62D4}" type="pres">
      <dgm:prSet presAssocID="{3FF0D0BC-C187-4D0B-866E-860575818084}" presName="LevelTwoTextNode" presStyleLbl="node2" presStyleIdx="0" presStyleCnt="3" custScaleX="67240" custScaleY="171012">
        <dgm:presLayoutVars>
          <dgm:chPref val="3"/>
        </dgm:presLayoutVars>
      </dgm:prSet>
      <dgm:spPr/>
    </dgm:pt>
    <dgm:pt modelId="{E2B615DB-A946-4B49-AAE5-842D65047784}" type="pres">
      <dgm:prSet presAssocID="{3FF0D0BC-C187-4D0B-866E-860575818084}" presName="level3hierChild" presStyleCnt="0"/>
      <dgm:spPr/>
    </dgm:pt>
    <dgm:pt modelId="{1CEF1329-CD32-44DB-B13E-2E2AB95D72CB}" type="pres">
      <dgm:prSet presAssocID="{B0BDB10E-05C3-4E7B-AEBD-32BE305DD32C}" presName="conn2-1" presStyleLbl="parChTrans1D3" presStyleIdx="0" presStyleCnt="3"/>
      <dgm:spPr/>
    </dgm:pt>
    <dgm:pt modelId="{46036F83-E2A7-4976-812F-D6068D5F28FC}" type="pres">
      <dgm:prSet presAssocID="{B0BDB10E-05C3-4E7B-AEBD-32BE305DD32C}" presName="connTx" presStyleLbl="parChTrans1D3" presStyleIdx="0" presStyleCnt="3"/>
      <dgm:spPr/>
    </dgm:pt>
    <dgm:pt modelId="{0F39D827-9EFD-43F8-87A8-3A4BB460E678}" type="pres">
      <dgm:prSet presAssocID="{29359346-1C21-4528-A3D6-80DFFCB0920B}" presName="root2" presStyleCnt="0"/>
      <dgm:spPr/>
    </dgm:pt>
    <dgm:pt modelId="{4F221126-D6AC-4BA7-92BB-C1DFA4584E65}" type="pres">
      <dgm:prSet presAssocID="{29359346-1C21-4528-A3D6-80DFFCB0920B}" presName="LevelTwoTextNode" presStyleLbl="node3" presStyleIdx="0" presStyleCnt="3" custScaleX="142870" custScaleY="171012">
        <dgm:presLayoutVars>
          <dgm:chPref val="3"/>
        </dgm:presLayoutVars>
      </dgm:prSet>
      <dgm:spPr/>
    </dgm:pt>
    <dgm:pt modelId="{04231C29-62E0-4A27-A9FC-1365D8F3A056}" type="pres">
      <dgm:prSet presAssocID="{29359346-1C21-4528-A3D6-80DFFCB0920B}" presName="level3hierChild" presStyleCnt="0"/>
      <dgm:spPr/>
    </dgm:pt>
    <dgm:pt modelId="{772F0666-DA39-4B85-B679-1078B9E3DCCE}" type="pres">
      <dgm:prSet presAssocID="{9DAC0AC3-9A17-44E0-9501-C226B7248186}" presName="conn2-1" presStyleLbl="parChTrans1D2" presStyleIdx="1" presStyleCnt="3"/>
      <dgm:spPr/>
    </dgm:pt>
    <dgm:pt modelId="{67CE0BF4-3CD0-493A-9F73-9165494C6284}" type="pres">
      <dgm:prSet presAssocID="{9DAC0AC3-9A17-44E0-9501-C226B7248186}" presName="connTx" presStyleLbl="parChTrans1D2" presStyleIdx="1" presStyleCnt="3"/>
      <dgm:spPr/>
    </dgm:pt>
    <dgm:pt modelId="{F46CE421-3D88-4A10-87BF-381527E6B8F5}" type="pres">
      <dgm:prSet presAssocID="{32410357-F583-4295-A590-5E2772251EFA}" presName="root2" presStyleCnt="0"/>
      <dgm:spPr/>
    </dgm:pt>
    <dgm:pt modelId="{EA900D80-CA37-4C5F-B950-665B09F348D5}" type="pres">
      <dgm:prSet presAssocID="{32410357-F583-4295-A590-5E2772251EFA}" presName="LevelTwoTextNode" presStyleLbl="node2" presStyleIdx="1" presStyleCnt="3" custScaleX="67240" custScaleY="171012">
        <dgm:presLayoutVars>
          <dgm:chPref val="3"/>
        </dgm:presLayoutVars>
      </dgm:prSet>
      <dgm:spPr/>
    </dgm:pt>
    <dgm:pt modelId="{FA4C03D5-8D57-4AB5-8B7E-48CD78CC5257}" type="pres">
      <dgm:prSet presAssocID="{32410357-F583-4295-A590-5E2772251EFA}" presName="level3hierChild" presStyleCnt="0"/>
      <dgm:spPr/>
    </dgm:pt>
    <dgm:pt modelId="{5C6EDFFF-5AA3-4A51-92B0-1CE4813A540B}" type="pres">
      <dgm:prSet presAssocID="{F9DE6ACE-485C-40DF-AC3F-6C6090E45268}" presName="conn2-1" presStyleLbl="parChTrans1D3" presStyleIdx="1" presStyleCnt="3"/>
      <dgm:spPr/>
    </dgm:pt>
    <dgm:pt modelId="{334811F6-3A3E-4630-9117-E48A16C82389}" type="pres">
      <dgm:prSet presAssocID="{F9DE6ACE-485C-40DF-AC3F-6C6090E45268}" presName="connTx" presStyleLbl="parChTrans1D3" presStyleIdx="1" presStyleCnt="3"/>
      <dgm:spPr/>
    </dgm:pt>
    <dgm:pt modelId="{2E5695D5-85D6-47BA-9655-248F589C4EDC}" type="pres">
      <dgm:prSet presAssocID="{913026D4-888A-4D40-8A5D-F368A1D0B6AA}" presName="root2" presStyleCnt="0"/>
      <dgm:spPr/>
    </dgm:pt>
    <dgm:pt modelId="{56053AE8-CC74-41B6-8D6D-9C8ED33212A1}" type="pres">
      <dgm:prSet presAssocID="{913026D4-888A-4D40-8A5D-F368A1D0B6AA}" presName="LevelTwoTextNode" presStyleLbl="node3" presStyleIdx="1" presStyleCnt="3" custScaleX="142870" custScaleY="171012">
        <dgm:presLayoutVars>
          <dgm:chPref val="3"/>
        </dgm:presLayoutVars>
      </dgm:prSet>
      <dgm:spPr/>
    </dgm:pt>
    <dgm:pt modelId="{ED0D36BE-0D19-4A8F-9AA7-99B0438AE14A}" type="pres">
      <dgm:prSet presAssocID="{913026D4-888A-4D40-8A5D-F368A1D0B6AA}" presName="level3hierChild" presStyleCnt="0"/>
      <dgm:spPr/>
    </dgm:pt>
    <dgm:pt modelId="{21CDDD17-E43E-4FE5-A36D-F48082DF350B}" type="pres">
      <dgm:prSet presAssocID="{25E39888-B8F6-4112-B21E-D76D5D0D0B86}" presName="conn2-1" presStyleLbl="parChTrans1D2" presStyleIdx="2" presStyleCnt="3"/>
      <dgm:spPr/>
    </dgm:pt>
    <dgm:pt modelId="{D0BF449F-73D4-432E-AD53-1351CBDB0653}" type="pres">
      <dgm:prSet presAssocID="{25E39888-B8F6-4112-B21E-D76D5D0D0B86}" presName="connTx" presStyleLbl="parChTrans1D2" presStyleIdx="2" presStyleCnt="3"/>
      <dgm:spPr/>
    </dgm:pt>
    <dgm:pt modelId="{6369EE7D-12E5-4B94-BA88-389B3F2BF499}" type="pres">
      <dgm:prSet presAssocID="{482326E0-BC79-4541-93F3-3DD606DE273B}" presName="root2" presStyleCnt="0"/>
      <dgm:spPr/>
    </dgm:pt>
    <dgm:pt modelId="{A4457965-4E01-4B58-98E4-8744395D4AA4}" type="pres">
      <dgm:prSet presAssocID="{482326E0-BC79-4541-93F3-3DD606DE273B}" presName="LevelTwoTextNode" presStyleLbl="node2" presStyleIdx="2" presStyleCnt="3" custScaleX="67240" custScaleY="171012">
        <dgm:presLayoutVars>
          <dgm:chPref val="3"/>
        </dgm:presLayoutVars>
      </dgm:prSet>
      <dgm:spPr/>
    </dgm:pt>
    <dgm:pt modelId="{82C58C9B-DEAA-4B5A-AAE9-EB18BD1DD83C}" type="pres">
      <dgm:prSet presAssocID="{482326E0-BC79-4541-93F3-3DD606DE273B}" presName="level3hierChild" presStyleCnt="0"/>
      <dgm:spPr/>
    </dgm:pt>
    <dgm:pt modelId="{AC5D7934-BA0B-484C-A4D2-14946B273868}" type="pres">
      <dgm:prSet presAssocID="{EC5AC86F-D583-41EE-A87D-2DC68E18BEBB}" presName="conn2-1" presStyleLbl="parChTrans1D3" presStyleIdx="2" presStyleCnt="3"/>
      <dgm:spPr/>
    </dgm:pt>
    <dgm:pt modelId="{2D47479C-F0B4-424B-AA23-980EE3F1490F}" type="pres">
      <dgm:prSet presAssocID="{EC5AC86F-D583-41EE-A87D-2DC68E18BEBB}" presName="connTx" presStyleLbl="parChTrans1D3" presStyleIdx="2" presStyleCnt="3"/>
      <dgm:spPr/>
    </dgm:pt>
    <dgm:pt modelId="{45CA4875-8328-4472-AD8F-9948E52F4D3A}" type="pres">
      <dgm:prSet presAssocID="{CA0B19C9-4D06-414B-859B-66DE0B8D15B1}" presName="root2" presStyleCnt="0"/>
      <dgm:spPr/>
    </dgm:pt>
    <dgm:pt modelId="{E84062C5-CC86-40C0-9F72-E9EC420E722C}" type="pres">
      <dgm:prSet presAssocID="{CA0B19C9-4D06-414B-859B-66DE0B8D15B1}" presName="LevelTwoTextNode" presStyleLbl="node3" presStyleIdx="2" presStyleCnt="3" custScaleX="142870" custScaleY="171012">
        <dgm:presLayoutVars>
          <dgm:chPref val="3"/>
        </dgm:presLayoutVars>
      </dgm:prSet>
      <dgm:spPr/>
    </dgm:pt>
    <dgm:pt modelId="{CA1133A3-458E-4280-9FCC-C5C1FBAF7818}" type="pres">
      <dgm:prSet presAssocID="{CA0B19C9-4D06-414B-859B-66DE0B8D15B1}" presName="level3hierChild" presStyleCnt="0"/>
      <dgm:spPr/>
    </dgm:pt>
  </dgm:ptLst>
  <dgm:cxnLst>
    <dgm:cxn modelId="{CC49083C-AADD-4D49-8BC4-1D9DAF8E7487}" type="presOf" srcId="{9DAC0AC3-9A17-44E0-9501-C226B7248186}" destId="{772F0666-DA39-4B85-B679-1078B9E3DCCE}" srcOrd="0" destOrd="0" presId="urn:microsoft.com/office/officeart/2008/layout/HorizontalMultiLevelHierarchy"/>
    <dgm:cxn modelId="{D55E7471-2A41-4E58-967C-53DAF8FE554F}" type="presOf" srcId="{CA0B19C9-4D06-414B-859B-66DE0B8D15B1}" destId="{E84062C5-CC86-40C0-9F72-E9EC420E722C}" srcOrd="0" destOrd="0" presId="urn:microsoft.com/office/officeart/2008/layout/HorizontalMultiLevelHierarchy"/>
    <dgm:cxn modelId="{5001DB55-6E43-47AD-A760-218878D63909}" type="presOf" srcId="{25E39888-B8F6-4112-B21E-D76D5D0D0B86}" destId="{21CDDD17-E43E-4FE5-A36D-F48082DF350B}" srcOrd="0" destOrd="0" presId="urn:microsoft.com/office/officeart/2008/layout/HorizontalMultiLevelHierarchy"/>
    <dgm:cxn modelId="{AFA472BC-7B47-4A91-9770-95102312FDC6}" type="presOf" srcId="{3FF0D0BC-C187-4D0B-866E-860575818084}" destId="{FF603F2C-E303-4DD8-B39D-1A0257EB62D4}" srcOrd="0" destOrd="0" presId="urn:microsoft.com/office/officeart/2008/layout/HorizontalMultiLevelHierarchy"/>
    <dgm:cxn modelId="{B39C83CA-C8C1-45A2-B9FC-402ED662414C}" type="presOf" srcId="{9DAC0AC3-9A17-44E0-9501-C226B7248186}" destId="{67CE0BF4-3CD0-493A-9F73-9165494C6284}" srcOrd="1" destOrd="0" presId="urn:microsoft.com/office/officeart/2008/layout/HorizontalMultiLevelHierarchy"/>
    <dgm:cxn modelId="{DEEA8113-4F4D-4641-BFEC-BCAD9B353E59}" srcId="{482326E0-BC79-4541-93F3-3DD606DE273B}" destId="{CA0B19C9-4D06-414B-859B-66DE0B8D15B1}" srcOrd="0" destOrd="0" parTransId="{EC5AC86F-D583-41EE-A87D-2DC68E18BEBB}" sibTransId="{2FE3C889-1645-4022-9BA5-7488B33C4C2D}"/>
    <dgm:cxn modelId="{874D33F2-49F6-4826-8DFE-8623EBD1AD84}" srcId="{8D033DC8-B36C-4454-9D0E-BEF05F218420}" destId="{69DE5173-3706-4AA3-A2C9-E56503AE9D66}" srcOrd="0" destOrd="0" parTransId="{B94E990B-2430-4C6F-8A7A-A585347B9177}" sibTransId="{85489385-BAC1-4D69-BF73-9364E4998165}"/>
    <dgm:cxn modelId="{07E916C5-162F-4996-8E02-EE8E1820D7A7}" type="presOf" srcId="{69DE5173-3706-4AA3-A2C9-E56503AE9D66}" destId="{427911F8-EA6E-41A3-B01A-2D03EBA85DB8}" srcOrd="0" destOrd="0" presId="urn:microsoft.com/office/officeart/2008/layout/HorizontalMultiLevelHierarchy"/>
    <dgm:cxn modelId="{B0ECD003-568D-44D3-9F75-4B34A62D33A4}" type="presOf" srcId="{482326E0-BC79-4541-93F3-3DD606DE273B}" destId="{A4457965-4E01-4B58-98E4-8744395D4AA4}" srcOrd="0" destOrd="0" presId="urn:microsoft.com/office/officeart/2008/layout/HorizontalMultiLevelHierarchy"/>
    <dgm:cxn modelId="{636BE052-CB1C-4634-9709-221239D503B1}" type="presOf" srcId="{F9DE6ACE-485C-40DF-AC3F-6C6090E45268}" destId="{334811F6-3A3E-4630-9117-E48A16C82389}" srcOrd="1" destOrd="0" presId="urn:microsoft.com/office/officeart/2008/layout/HorizontalMultiLevelHierarchy"/>
    <dgm:cxn modelId="{B76B1E82-7591-4E3A-98B6-F2F433F3ACDF}" type="presOf" srcId="{EC5AC86F-D583-41EE-A87D-2DC68E18BEBB}" destId="{AC5D7934-BA0B-484C-A4D2-14946B273868}" srcOrd="0" destOrd="0" presId="urn:microsoft.com/office/officeart/2008/layout/HorizontalMultiLevelHierarchy"/>
    <dgm:cxn modelId="{A2A551D1-AD95-4108-ABCB-9C6BDDA12833}" type="presOf" srcId="{913026D4-888A-4D40-8A5D-F368A1D0B6AA}" destId="{56053AE8-CC74-41B6-8D6D-9C8ED33212A1}" srcOrd="0" destOrd="0" presId="urn:microsoft.com/office/officeart/2008/layout/HorizontalMultiLevelHierarchy"/>
    <dgm:cxn modelId="{BABBF45D-D525-4E8D-BEC0-9E2EE354A36A}" type="presOf" srcId="{29359346-1C21-4528-A3D6-80DFFCB0920B}" destId="{4F221126-D6AC-4BA7-92BB-C1DFA4584E65}" srcOrd="0" destOrd="0" presId="urn:microsoft.com/office/officeart/2008/layout/HorizontalMultiLevelHierarchy"/>
    <dgm:cxn modelId="{E56B2F3C-1261-4CFA-A612-E21CA8AFDC41}" type="presOf" srcId="{25E39888-B8F6-4112-B21E-D76D5D0D0B86}" destId="{D0BF449F-73D4-432E-AD53-1351CBDB0653}" srcOrd="1" destOrd="0" presId="urn:microsoft.com/office/officeart/2008/layout/HorizontalMultiLevelHierarchy"/>
    <dgm:cxn modelId="{E74CB48D-C23C-4C56-AB3D-C14E0AD1E73C}" type="presOf" srcId="{B0BDB10E-05C3-4E7B-AEBD-32BE305DD32C}" destId="{1CEF1329-CD32-44DB-B13E-2E2AB95D72CB}" srcOrd="0" destOrd="0" presId="urn:microsoft.com/office/officeart/2008/layout/HorizontalMultiLevelHierarchy"/>
    <dgm:cxn modelId="{324340DA-34C9-4AD0-8978-3D7ED92A8F50}" type="presOf" srcId="{99F6EDC2-EF3F-429B-9EE6-604E352EA348}" destId="{56237F49-63F4-4423-A08C-26949E529776}" srcOrd="0" destOrd="0" presId="urn:microsoft.com/office/officeart/2008/layout/HorizontalMultiLevelHierarchy"/>
    <dgm:cxn modelId="{3B0CD7C0-2EC6-4C96-85E8-6A9F23ADB164}" type="presOf" srcId="{99F6EDC2-EF3F-429B-9EE6-604E352EA348}" destId="{CE1996EC-0403-4208-920C-00624E026239}" srcOrd="1" destOrd="0" presId="urn:microsoft.com/office/officeart/2008/layout/HorizontalMultiLevelHierarchy"/>
    <dgm:cxn modelId="{C0EAD4B4-B449-4E4D-B52C-ACB6398469F4}" srcId="{32410357-F583-4295-A590-5E2772251EFA}" destId="{913026D4-888A-4D40-8A5D-F368A1D0B6AA}" srcOrd="0" destOrd="0" parTransId="{F9DE6ACE-485C-40DF-AC3F-6C6090E45268}" sibTransId="{02F64894-7DAF-4028-9657-69550F99E76F}"/>
    <dgm:cxn modelId="{E5A05BF8-0C58-4506-AEDD-5154E647CF17}" type="presOf" srcId="{EC5AC86F-D583-41EE-A87D-2DC68E18BEBB}" destId="{2D47479C-F0B4-424B-AA23-980EE3F1490F}" srcOrd="1" destOrd="0" presId="urn:microsoft.com/office/officeart/2008/layout/HorizontalMultiLevelHierarchy"/>
    <dgm:cxn modelId="{53159D31-FC84-49EA-B56C-46578CB7E129}" type="presOf" srcId="{F9DE6ACE-485C-40DF-AC3F-6C6090E45268}" destId="{5C6EDFFF-5AA3-4A51-92B0-1CE4813A540B}" srcOrd="0" destOrd="0" presId="urn:microsoft.com/office/officeart/2008/layout/HorizontalMultiLevelHierarchy"/>
    <dgm:cxn modelId="{B9725BD5-6953-4CDF-A3BB-A6AD99D977BC}" srcId="{69DE5173-3706-4AA3-A2C9-E56503AE9D66}" destId="{3FF0D0BC-C187-4D0B-866E-860575818084}" srcOrd="0" destOrd="0" parTransId="{99F6EDC2-EF3F-429B-9EE6-604E352EA348}" sibTransId="{55D13F83-801A-4C3B-8CF2-E6176102C71E}"/>
    <dgm:cxn modelId="{372DB7E0-8E4E-48F2-975A-98FD6F91C8FB}" srcId="{69DE5173-3706-4AA3-A2C9-E56503AE9D66}" destId="{482326E0-BC79-4541-93F3-3DD606DE273B}" srcOrd="2" destOrd="0" parTransId="{25E39888-B8F6-4112-B21E-D76D5D0D0B86}" sibTransId="{108C548C-33CB-40D8-BB58-3120DDF41A5B}"/>
    <dgm:cxn modelId="{901F81CD-AE79-4AAC-A49D-6BB1ED14586E}" type="presOf" srcId="{8D033DC8-B36C-4454-9D0E-BEF05F218420}" destId="{380DBE13-C50C-43E6-8283-98318D2031FA}" srcOrd="0" destOrd="0" presId="urn:microsoft.com/office/officeart/2008/layout/HorizontalMultiLevelHierarchy"/>
    <dgm:cxn modelId="{AE67C359-CA90-4CDD-B4D2-551EE3256876}" srcId="{69DE5173-3706-4AA3-A2C9-E56503AE9D66}" destId="{32410357-F583-4295-A590-5E2772251EFA}" srcOrd="1" destOrd="0" parTransId="{9DAC0AC3-9A17-44E0-9501-C226B7248186}" sibTransId="{7CC73A2D-23EC-47FF-96D4-0D0ED01CD3AA}"/>
    <dgm:cxn modelId="{649BF60A-FE55-4E0B-9524-3CF2D13FADF3}" type="presOf" srcId="{B0BDB10E-05C3-4E7B-AEBD-32BE305DD32C}" destId="{46036F83-E2A7-4976-812F-D6068D5F28FC}" srcOrd="1" destOrd="0" presId="urn:microsoft.com/office/officeart/2008/layout/HorizontalMultiLevelHierarchy"/>
    <dgm:cxn modelId="{E0FBA0FC-CDDF-4A67-9264-A65E8ED25469}" srcId="{3FF0D0BC-C187-4D0B-866E-860575818084}" destId="{29359346-1C21-4528-A3D6-80DFFCB0920B}" srcOrd="0" destOrd="0" parTransId="{B0BDB10E-05C3-4E7B-AEBD-32BE305DD32C}" sibTransId="{4439C6AF-FF87-4C13-ADFE-D0D087C79ACA}"/>
    <dgm:cxn modelId="{78E5827A-D33C-40C8-BAAE-FE471DEE3A32}" type="presOf" srcId="{32410357-F583-4295-A590-5E2772251EFA}" destId="{EA900D80-CA37-4C5F-B950-665B09F348D5}" srcOrd="0" destOrd="0" presId="urn:microsoft.com/office/officeart/2008/layout/HorizontalMultiLevelHierarchy"/>
    <dgm:cxn modelId="{DB3F4726-6EC5-45AD-846A-3F75B89AB15D}" type="presParOf" srcId="{380DBE13-C50C-43E6-8283-98318D2031FA}" destId="{E8FEA3DB-9153-44CA-96FD-4C2EA277E5D8}" srcOrd="0" destOrd="0" presId="urn:microsoft.com/office/officeart/2008/layout/HorizontalMultiLevelHierarchy"/>
    <dgm:cxn modelId="{156CCB59-CF38-4600-A652-4AC87E9501BC}" type="presParOf" srcId="{E8FEA3DB-9153-44CA-96FD-4C2EA277E5D8}" destId="{427911F8-EA6E-41A3-B01A-2D03EBA85DB8}" srcOrd="0" destOrd="0" presId="urn:microsoft.com/office/officeart/2008/layout/HorizontalMultiLevelHierarchy"/>
    <dgm:cxn modelId="{775F68CE-DBF2-4B5A-9DC7-8A10622A0821}" type="presParOf" srcId="{E8FEA3DB-9153-44CA-96FD-4C2EA277E5D8}" destId="{921343CB-D9EB-4019-B401-1ECE63ACA298}" srcOrd="1" destOrd="0" presId="urn:microsoft.com/office/officeart/2008/layout/HorizontalMultiLevelHierarchy"/>
    <dgm:cxn modelId="{9BB81EDD-CD04-4FEA-9CB5-BF2D19ECD5F8}" type="presParOf" srcId="{921343CB-D9EB-4019-B401-1ECE63ACA298}" destId="{56237F49-63F4-4423-A08C-26949E529776}" srcOrd="0" destOrd="0" presId="urn:microsoft.com/office/officeart/2008/layout/HorizontalMultiLevelHierarchy"/>
    <dgm:cxn modelId="{D8FB815D-5897-4823-B323-1DFA95E7E958}" type="presParOf" srcId="{56237F49-63F4-4423-A08C-26949E529776}" destId="{CE1996EC-0403-4208-920C-00624E026239}" srcOrd="0" destOrd="0" presId="urn:microsoft.com/office/officeart/2008/layout/HorizontalMultiLevelHierarchy"/>
    <dgm:cxn modelId="{0C86B52C-F6E2-4929-B0F3-1928A0A5D471}" type="presParOf" srcId="{921343CB-D9EB-4019-B401-1ECE63ACA298}" destId="{44AC674E-86AF-4E67-923A-38C0D6193986}" srcOrd="1" destOrd="0" presId="urn:microsoft.com/office/officeart/2008/layout/HorizontalMultiLevelHierarchy"/>
    <dgm:cxn modelId="{E7508E6C-3B23-424B-B203-14840C17B583}" type="presParOf" srcId="{44AC674E-86AF-4E67-923A-38C0D6193986}" destId="{FF603F2C-E303-4DD8-B39D-1A0257EB62D4}" srcOrd="0" destOrd="0" presId="urn:microsoft.com/office/officeart/2008/layout/HorizontalMultiLevelHierarchy"/>
    <dgm:cxn modelId="{148CD2EC-3FF0-484B-A333-A6F163EE970C}" type="presParOf" srcId="{44AC674E-86AF-4E67-923A-38C0D6193986}" destId="{E2B615DB-A946-4B49-AAE5-842D65047784}" srcOrd="1" destOrd="0" presId="urn:microsoft.com/office/officeart/2008/layout/HorizontalMultiLevelHierarchy"/>
    <dgm:cxn modelId="{C5284843-9EC5-4464-B189-925808760A00}" type="presParOf" srcId="{E2B615DB-A946-4B49-AAE5-842D65047784}" destId="{1CEF1329-CD32-44DB-B13E-2E2AB95D72CB}" srcOrd="0" destOrd="0" presId="urn:microsoft.com/office/officeart/2008/layout/HorizontalMultiLevelHierarchy"/>
    <dgm:cxn modelId="{C94F56DC-CAA3-4F89-A9BB-E4AABB54B672}" type="presParOf" srcId="{1CEF1329-CD32-44DB-B13E-2E2AB95D72CB}" destId="{46036F83-E2A7-4976-812F-D6068D5F28FC}" srcOrd="0" destOrd="0" presId="urn:microsoft.com/office/officeart/2008/layout/HorizontalMultiLevelHierarchy"/>
    <dgm:cxn modelId="{F4D79391-1116-4137-8F52-D2EB9DC2BA36}" type="presParOf" srcId="{E2B615DB-A946-4B49-AAE5-842D65047784}" destId="{0F39D827-9EFD-43F8-87A8-3A4BB460E678}" srcOrd="1" destOrd="0" presId="urn:microsoft.com/office/officeart/2008/layout/HorizontalMultiLevelHierarchy"/>
    <dgm:cxn modelId="{EC044488-E54B-4C6A-A537-1377CFFE44E3}" type="presParOf" srcId="{0F39D827-9EFD-43F8-87A8-3A4BB460E678}" destId="{4F221126-D6AC-4BA7-92BB-C1DFA4584E65}" srcOrd="0" destOrd="0" presId="urn:microsoft.com/office/officeart/2008/layout/HorizontalMultiLevelHierarchy"/>
    <dgm:cxn modelId="{C89AC5B6-E9CF-4A1C-8822-5628119D6347}" type="presParOf" srcId="{0F39D827-9EFD-43F8-87A8-3A4BB460E678}" destId="{04231C29-62E0-4A27-A9FC-1365D8F3A056}" srcOrd="1" destOrd="0" presId="urn:microsoft.com/office/officeart/2008/layout/HorizontalMultiLevelHierarchy"/>
    <dgm:cxn modelId="{B2676DD4-B938-4657-96FB-CB8FD8218AB5}" type="presParOf" srcId="{921343CB-D9EB-4019-B401-1ECE63ACA298}" destId="{772F0666-DA39-4B85-B679-1078B9E3DCCE}" srcOrd="2" destOrd="0" presId="urn:microsoft.com/office/officeart/2008/layout/HorizontalMultiLevelHierarchy"/>
    <dgm:cxn modelId="{8F9FAC7B-212A-4041-A8A8-61E43ED45CC9}" type="presParOf" srcId="{772F0666-DA39-4B85-B679-1078B9E3DCCE}" destId="{67CE0BF4-3CD0-493A-9F73-9165494C6284}" srcOrd="0" destOrd="0" presId="urn:microsoft.com/office/officeart/2008/layout/HorizontalMultiLevelHierarchy"/>
    <dgm:cxn modelId="{32229DD6-29C6-4217-AD29-7CD344F65514}" type="presParOf" srcId="{921343CB-D9EB-4019-B401-1ECE63ACA298}" destId="{F46CE421-3D88-4A10-87BF-381527E6B8F5}" srcOrd="3" destOrd="0" presId="urn:microsoft.com/office/officeart/2008/layout/HorizontalMultiLevelHierarchy"/>
    <dgm:cxn modelId="{BE1AA350-09CA-46AE-8A31-6EEC78BB0C3C}" type="presParOf" srcId="{F46CE421-3D88-4A10-87BF-381527E6B8F5}" destId="{EA900D80-CA37-4C5F-B950-665B09F348D5}" srcOrd="0" destOrd="0" presId="urn:microsoft.com/office/officeart/2008/layout/HorizontalMultiLevelHierarchy"/>
    <dgm:cxn modelId="{1909B11B-F0F9-4D54-B9FE-E13D2E24B93C}" type="presParOf" srcId="{F46CE421-3D88-4A10-87BF-381527E6B8F5}" destId="{FA4C03D5-8D57-4AB5-8B7E-48CD78CC5257}" srcOrd="1" destOrd="0" presId="urn:microsoft.com/office/officeart/2008/layout/HorizontalMultiLevelHierarchy"/>
    <dgm:cxn modelId="{67752989-54E2-417E-BAD9-E86005B29834}" type="presParOf" srcId="{FA4C03D5-8D57-4AB5-8B7E-48CD78CC5257}" destId="{5C6EDFFF-5AA3-4A51-92B0-1CE4813A540B}" srcOrd="0" destOrd="0" presId="urn:microsoft.com/office/officeart/2008/layout/HorizontalMultiLevelHierarchy"/>
    <dgm:cxn modelId="{00F15817-B7DB-48B9-B26D-5292985150AA}" type="presParOf" srcId="{5C6EDFFF-5AA3-4A51-92B0-1CE4813A540B}" destId="{334811F6-3A3E-4630-9117-E48A16C82389}" srcOrd="0" destOrd="0" presId="urn:microsoft.com/office/officeart/2008/layout/HorizontalMultiLevelHierarchy"/>
    <dgm:cxn modelId="{9F14E79A-2783-4022-8A8A-B4F273C8C0C6}" type="presParOf" srcId="{FA4C03D5-8D57-4AB5-8B7E-48CD78CC5257}" destId="{2E5695D5-85D6-47BA-9655-248F589C4EDC}" srcOrd="1" destOrd="0" presId="urn:microsoft.com/office/officeart/2008/layout/HorizontalMultiLevelHierarchy"/>
    <dgm:cxn modelId="{4D98200F-6D73-42F9-9A6B-D4C270A6C56A}" type="presParOf" srcId="{2E5695D5-85D6-47BA-9655-248F589C4EDC}" destId="{56053AE8-CC74-41B6-8D6D-9C8ED33212A1}" srcOrd="0" destOrd="0" presId="urn:microsoft.com/office/officeart/2008/layout/HorizontalMultiLevelHierarchy"/>
    <dgm:cxn modelId="{975344B9-C12C-4D85-88E1-D53801CB9749}" type="presParOf" srcId="{2E5695D5-85D6-47BA-9655-248F589C4EDC}" destId="{ED0D36BE-0D19-4A8F-9AA7-99B0438AE14A}" srcOrd="1" destOrd="0" presId="urn:microsoft.com/office/officeart/2008/layout/HorizontalMultiLevelHierarchy"/>
    <dgm:cxn modelId="{3155540B-80E6-4453-BE9E-3669CDA6F4A3}" type="presParOf" srcId="{921343CB-D9EB-4019-B401-1ECE63ACA298}" destId="{21CDDD17-E43E-4FE5-A36D-F48082DF350B}" srcOrd="4" destOrd="0" presId="urn:microsoft.com/office/officeart/2008/layout/HorizontalMultiLevelHierarchy"/>
    <dgm:cxn modelId="{8DBB00FC-B81D-468A-9BC6-1FB561F6FE11}" type="presParOf" srcId="{21CDDD17-E43E-4FE5-A36D-F48082DF350B}" destId="{D0BF449F-73D4-432E-AD53-1351CBDB0653}" srcOrd="0" destOrd="0" presId="urn:microsoft.com/office/officeart/2008/layout/HorizontalMultiLevelHierarchy"/>
    <dgm:cxn modelId="{1C8DBD31-C48F-4278-BEE1-579FAAF97906}" type="presParOf" srcId="{921343CB-D9EB-4019-B401-1ECE63ACA298}" destId="{6369EE7D-12E5-4B94-BA88-389B3F2BF499}" srcOrd="5" destOrd="0" presId="urn:microsoft.com/office/officeart/2008/layout/HorizontalMultiLevelHierarchy"/>
    <dgm:cxn modelId="{2BD99E0F-9196-4CF3-BCD0-4D79B56BF69D}" type="presParOf" srcId="{6369EE7D-12E5-4B94-BA88-389B3F2BF499}" destId="{A4457965-4E01-4B58-98E4-8744395D4AA4}" srcOrd="0" destOrd="0" presId="urn:microsoft.com/office/officeart/2008/layout/HorizontalMultiLevelHierarchy"/>
    <dgm:cxn modelId="{481FEFD5-2131-4628-AD62-DD997AB0AD3A}" type="presParOf" srcId="{6369EE7D-12E5-4B94-BA88-389B3F2BF499}" destId="{82C58C9B-DEAA-4B5A-AAE9-EB18BD1DD83C}" srcOrd="1" destOrd="0" presId="urn:microsoft.com/office/officeart/2008/layout/HorizontalMultiLevelHierarchy"/>
    <dgm:cxn modelId="{0C5B97F3-0062-47DD-A224-2EE22BA15FB6}" type="presParOf" srcId="{82C58C9B-DEAA-4B5A-AAE9-EB18BD1DD83C}" destId="{AC5D7934-BA0B-484C-A4D2-14946B273868}" srcOrd="0" destOrd="0" presId="urn:microsoft.com/office/officeart/2008/layout/HorizontalMultiLevelHierarchy"/>
    <dgm:cxn modelId="{EF0E549F-3365-471D-B8C0-11483C24CB54}" type="presParOf" srcId="{AC5D7934-BA0B-484C-A4D2-14946B273868}" destId="{2D47479C-F0B4-424B-AA23-980EE3F1490F}" srcOrd="0" destOrd="0" presId="urn:microsoft.com/office/officeart/2008/layout/HorizontalMultiLevelHierarchy"/>
    <dgm:cxn modelId="{397EA5A1-32C3-457A-9C4D-AC9E3F076107}" type="presParOf" srcId="{82C58C9B-DEAA-4B5A-AAE9-EB18BD1DD83C}" destId="{45CA4875-8328-4472-AD8F-9948E52F4D3A}" srcOrd="1" destOrd="0" presId="urn:microsoft.com/office/officeart/2008/layout/HorizontalMultiLevelHierarchy"/>
    <dgm:cxn modelId="{97703824-4041-4E33-B06C-07E5AE75E298}" type="presParOf" srcId="{45CA4875-8328-4472-AD8F-9948E52F4D3A}" destId="{E84062C5-CC86-40C0-9F72-E9EC420E722C}" srcOrd="0" destOrd="0" presId="urn:microsoft.com/office/officeart/2008/layout/HorizontalMultiLevelHierarchy"/>
    <dgm:cxn modelId="{4C40F5A0-9216-4F4D-8D6C-5320E7879C15}" type="presParOf" srcId="{45CA4875-8328-4472-AD8F-9948E52F4D3A}" destId="{CA1133A3-458E-4280-9FCC-C5C1FBAF781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CABEE24-CDF4-4201-887F-542824E69D18}"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B5AF9A97-CE9A-42D5-A74E-47BF39A39740}">
      <dgm:prSet phldrT="[Text]"/>
      <dgm:spPr/>
      <dgm:t>
        <a:bodyPr/>
        <a:lstStyle/>
        <a:p>
          <a:r>
            <a:rPr lang="en-US" dirty="0"/>
            <a:t>States</a:t>
          </a:r>
        </a:p>
      </dgm:t>
    </dgm:pt>
    <dgm:pt modelId="{E32368A4-B0AA-4B45-98E0-E11D7F5DF1C4}" type="parTrans" cxnId="{91A793FE-EA0C-4811-9E98-91F817291212}">
      <dgm:prSet/>
      <dgm:spPr/>
      <dgm:t>
        <a:bodyPr/>
        <a:lstStyle/>
        <a:p>
          <a:endParaRPr lang="en-US"/>
        </a:p>
      </dgm:t>
    </dgm:pt>
    <dgm:pt modelId="{E7F71923-8BDB-42E2-8A8D-AF0029685586}" type="sibTrans" cxnId="{91A793FE-EA0C-4811-9E98-91F817291212}">
      <dgm:prSet/>
      <dgm:spPr/>
      <dgm:t>
        <a:bodyPr/>
        <a:lstStyle/>
        <a:p>
          <a:endParaRPr lang="en-US"/>
        </a:p>
      </dgm:t>
    </dgm:pt>
    <dgm:pt modelId="{67A17DF3-AEE2-4B84-B817-81E3D7E7A529}">
      <dgm:prSet phldrT="[Text]"/>
      <dgm:spPr/>
      <dgm:t>
        <a:bodyPr/>
        <a:lstStyle/>
        <a:p>
          <a:r>
            <a:rPr lang="en-US" dirty="0"/>
            <a:t>UP</a:t>
          </a:r>
        </a:p>
      </dgm:t>
    </dgm:pt>
    <dgm:pt modelId="{C7F2F143-5DCA-49F2-8EF2-3E49985BDB8C}" type="parTrans" cxnId="{3C56CB82-066D-4F5D-A051-5945139690C3}">
      <dgm:prSet/>
      <dgm:spPr/>
      <dgm:t>
        <a:bodyPr/>
        <a:lstStyle/>
        <a:p>
          <a:endParaRPr lang="en-US"/>
        </a:p>
      </dgm:t>
    </dgm:pt>
    <dgm:pt modelId="{87992952-6353-45BA-BC02-B7CCAF4A12E8}" type="sibTrans" cxnId="{3C56CB82-066D-4F5D-A051-5945139690C3}">
      <dgm:prSet/>
      <dgm:spPr/>
      <dgm:t>
        <a:bodyPr/>
        <a:lstStyle/>
        <a:p>
          <a:endParaRPr lang="en-US"/>
        </a:p>
      </dgm:t>
    </dgm:pt>
    <dgm:pt modelId="{D8B33F95-14F5-4D6C-B649-CF9FE00C2530}">
      <dgm:prSet phldrT="[Text]"/>
      <dgm:spPr/>
      <dgm:t>
        <a:bodyPr/>
        <a:lstStyle/>
        <a:p>
          <a:r>
            <a:rPr lang="en-US" dirty="0" err="1"/>
            <a:t>W.Bengal</a:t>
          </a:r>
          <a:r>
            <a:rPr lang="en-US" dirty="0"/>
            <a:t> </a:t>
          </a:r>
        </a:p>
      </dgm:t>
    </dgm:pt>
    <dgm:pt modelId="{21B280D0-D528-4655-B1DE-027AFEDA77B7}" type="parTrans" cxnId="{DDD22098-6A55-4033-9AAC-F8E7C37CB9C6}">
      <dgm:prSet/>
      <dgm:spPr/>
      <dgm:t>
        <a:bodyPr/>
        <a:lstStyle/>
        <a:p>
          <a:endParaRPr lang="en-US"/>
        </a:p>
      </dgm:t>
    </dgm:pt>
    <dgm:pt modelId="{D2A0575E-5047-47E7-A26B-7115C4BCF1E2}" type="sibTrans" cxnId="{DDD22098-6A55-4033-9AAC-F8E7C37CB9C6}">
      <dgm:prSet/>
      <dgm:spPr/>
      <dgm:t>
        <a:bodyPr/>
        <a:lstStyle/>
        <a:p>
          <a:endParaRPr lang="en-US"/>
        </a:p>
      </dgm:t>
    </dgm:pt>
    <dgm:pt modelId="{63DEEBCA-AEC3-4D55-BF18-90C76D029B3B}">
      <dgm:prSet phldrT="[Text]"/>
      <dgm:spPr/>
      <dgm:t>
        <a:bodyPr/>
        <a:lstStyle/>
        <a:p>
          <a:r>
            <a:rPr lang="en-US" dirty="0"/>
            <a:t>UT</a:t>
          </a:r>
        </a:p>
      </dgm:t>
    </dgm:pt>
    <dgm:pt modelId="{DE549509-015D-4B8A-A849-8FB4EF299C66}" type="parTrans" cxnId="{E1DF0B88-0DA4-4D26-885B-E65DAAB826F3}">
      <dgm:prSet/>
      <dgm:spPr/>
      <dgm:t>
        <a:bodyPr/>
        <a:lstStyle/>
        <a:p>
          <a:endParaRPr lang="en-US"/>
        </a:p>
      </dgm:t>
    </dgm:pt>
    <dgm:pt modelId="{A9BB92AB-95DA-4977-A5E3-F580721722B9}" type="sibTrans" cxnId="{E1DF0B88-0DA4-4D26-885B-E65DAAB826F3}">
      <dgm:prSet/>
      <dgm:spPr/>
      <dgm:t>
        <a:bodyPr/>
        <a:lstStyle/>
        <a:p>
          <a:endParaRPr lang="en-US"/>
        </a:p>
      </dgm:t>
    </dgm:pt>
    <dgm:pt modelId="{20361A05-E4C2-4264-A209-814E8B7B0067}">
      <dgm:prSet phldrT="[Text]"/>
      <dgm:spPr/>
      <dgm:t>
        <a:bodyPr/>
        <a:lstStyle/>
        <a:p>
          <a:r>
            <a:rPr lang="en-US" dirty="0"/>
            <a:t>Delhi</a:t>
          </a:r>
        </a:p>
      </dgm:t>
    </dgm:pt>
    <dgm:pt modelId="{953A3DCE-9677-494E-9EE5-3E14B155A535}" type="parTrans" cxnId="{117DE176-1C30-4AEC-8571-F71631C3864E}">
      <dgm:prSet/>
      <dgm:spPr/>
      <dgm:t>
        <a:bodyPr/>
        <a:lstStyle/>
        <a:p>
          <a:endParaRPr lang="en-US"/>
        </a:p>
      </dgm:t>
    </dgm:pt>
    <dgm:pt modelId="{AAC90A18-3F2C-4C47-AC88-8EE9A702ACD0}" type="sibTrans" cxnId="{117DE176-1C30-4AEC-8571-F71631C3864E}">
      <dgm:prSet/>
      <dgm:spPr/>
      <dgm:t>
        <a:bodyPr/>
        <a:lstStyle/>
        <a:p>
          <a:endParaRPr lang="en-US"/>
        </a:p>
      </dgm:t>
    </dgm:pt>
    <dgm:pt modelId="{D0C80C87-4A9A-475A-8606-E654159D09D2}">
      <dgm:prSet phldrT="[Text]"/>
      <dgm:spPr/>
      <dgm:t>
        <a:bodyPr/>
        <a:lstStyle/>
        <a:p>
          <a:r>
            <a:rPr lang="en-US" dirty="0"/>
            <a:t>Maharashtra </a:t>
          </a:r>
        </a:p>
      </dgm:t>
    </dgm:pt>
    <dgm:pt modelId="{19E95D7A-8971-4251-B022-9D3D100DBDFA}" type="parTrans" cxnId="{D927928A-9832-4945-B215-5395BF56C4B8}">
      <dgm:prSet/>
      <dgm:spPr/>
      <dgm:t>
        <a:bodyPr/>
        <a:lstStyle/>
        <a:p>
          <a:endParaRPr lang="en-US"/>
        </a:p>
      </dgm:t>
    </dgm:pt>
    <dgm:pt modelId="{F0FABA91-DCDB-4DDC-B44B-9E2B114CA042}" type="sibTrans" cxnId="{D927928A-9832-4945-B215-5395BF56C4B8}">
      <dgm:prSet/>
      <dgm:spPr/>
      <dgm:t>
        <a:bodyPr/>
        <a:lstStyle/>
        <a:p>
          <a:endParaRPr lang="en-US"/>
        </a:p>
      </dgm:t>
    </dgm:pt>
    <dgm:pt modelId="{D45425C2-53B2-47CE-A6C1-33B137522BF0}">
      <dgm:prSet phldrT="[Text]"/>
      <dgm:spPr/>
      <dgm:t>
        <a:bodyPr/>
        <a:lstStyle/>
        <a:p>
          <a:r>
            <a:rPr lang="en-US" dirty="0"/>
            <a:t>Bihar</a:t>
          </a:r>
        </a:p>
      </dgm:t>
    </dgm:pt>
    <dgm:pt modelId="{C525F8A3-1C4B-4564-A265-BC2631A6FC98}" type="parTrans" cxnId="{F5754D19-A102-409D-8E21-711809C12BCD}">
      <dgm:prSet/>
      <dgm:spPr/>
      <dgm:t>
        <a:bodyPr/>
        <a:lstStyle/>
        <a:p>
          <a:endParaRPr lang="en-US"/>
        </a:p>
      </dgm:t>
    </dgm:pt>
    <dgm:pt modelId="{DA8960E2-C619-48CD-BF73-B225944EE039}" type="sibTrans" cxnId="{F5754D19-A102-409D-8E21-711809C12BCD}">
      <dgm:prSet/>
      <dgm:spPr/>
      <dgm:t>
        <a:bodyPr/>
        <a:lstStyle/>
        <a:p>
          <a:endParaRPr lang="en-US"/>
        </a:p>
      </dgm:t>
    </dgm:pt>
    <dgm:pt modelId="{2341025C-8DB1-4221-BB44-296324C116B3}">
      <dgm:prSet phldrT="[Text]"/>
      <dgm:spPr/>
      <dgm:t>
        <a:bodyPr/>
        <a:lstStyle/>
        <a:p>
          <a:r>
            <a:rPr lang="en-US" dirty="0"/>
            <a:t>Andhra Pradesh</a:t>
          </a:r>
        </a:p>
      </dgm:t>
    </dgm:pt>
    <dgm:pt modelId="{C8D26D35-F74D-44D4-B1EA-313D2AE77DE0}" type="parTrans" cxnId="{DF2FCE8A-FD70-4C49-8F5F-5522DB3B4B06}">
      <dgm:prSet/>
      <dgm:spPr/>
      <dgm:t>
        <a:bodyPr/>
        <a:lstStyle/>
        <a:p>
          <a:endParaRPr lang="en-US"/>
        </a:p>
      </dgm:t>
    </dgm:pt>
    <dgm:pt modelId="{AFC09C18-4DA9-4958-A55D-4F6B5BE3AF3C}" type="sibTrans" cxnId="{DF2FCE8A-FD70-4C49-8F5F-5522DB3B4B06}">
      <dgm:prSet/>
      <dgm:spPr/>
      <dgm:t>
        <a:bodyPr/>
        <a:lstStyle/>
        <a:p>
          <a:endParaRPr lang="en-US"/>
        </a:p>
      </dgm:t>
    </dgm:pt>
    <dgm:pt modelId="{9304E38F-87B7-4DAE-AE6C-956B3161BF62}">
      <dgm:prSet phldrT="[Text]"/>
      <dgm:spPr/>
      <dgm:t>
        <a:bodyPr/>
        <a:lstStyle/>
        <a:p>
          <a:r>
            <a:rPr lang="en-US" dirty="0" err="1"/>
            <a:t>Pudu</a:t>
          </a:r>
          <a:endParaRPr lang="en-US" dirty="0"/>
        </a:p>
      </dgm:t>
    </dgm:pt>
    <dgm:pt modelId="{9D0D074F-10FA-487A-862F-306554A96E42}" type="parTrans" cxnId="{443300C5-1060-4558-B2D2-0EB4F6D50200}">
      <dgm:prSet/>
      <dgm:spPr/>
      <dgm:t>
        <a:bodyPr/>
        <a:lstStyle/>
        <a:p>
          <a:endParaRPr lang="en-US"/>
        </a:p>
      </dgm:t>
    </dgm:pt>
    <dgm:pt modelId="{3C26311E-245E-4910-A0D6-1705CA6767BC}" type="sibTrans" cxnId="{443300C5-1060-4558-B2D2-0EB4F6D50200}">
      <dgm:prSet/>
      <dgm:spPr/>
      <dgm:t>
        <a:bodyPr/>
        <a:lstStyle/>
        <a:p>
          <a:endParaRPr lang="en-US"/>
        </a:p>
      </dgm:t>
    </dgm:pt>
    <dgm:pt modelId="{63490464-0953-40C4-AEB1-9C6466C496A7}">
      <dgm:prSet phldrT="[Text]"/>
      <dgm:spPr/>
      <dgm:t>
        <a:bodyPr/>
        <a:lstStyle/>
        <a:p>
          <a:r>
            <a:rPr lang="en-US" dirty="0" err="1"/>
            <a:t>Chandi</a:t>
          </a:r>
          <a:endParaRPr lang="en-US" dirty="0"/>
        </a:p>
      </dgm:t>
    </dgm:pt>
    <dgm:pt modelId="{68693249-48B3-4D0A-BFBC-5FDFE74E8971}" type="parTrans" cxnId="{FAB58D0C-862E-4654-A450-867B4150D5CF}">
      <dgm:prSet/>
      <dgm:spPr/>
      <dgm:t>
        <a:bodyPr/>
        <a:lstStyle/>
        <a:p>
          <a:endParaRPr lang="en-US"/>
        </a:p>
      </dgm:t>
    </dgm:pt>
    <dgm:pt modelId="{6698D911-3772-4DDB-B91D-E6B269883BF4}" type="sibTrans" cxnId="{FAB58D0C-862E-4654-A450-867B4150D5CF}">
      <dgm:prSet/>
      <dgm:spPr/>
      <dgm:t>
        <a:bodyPr/>
        <a:lstStyle/>
        <a:p>
          <a:endParaRPr lang="en-US"/>
        </a:p>
      </dgm:t>
    </dgm:pt>
    <dgm:pt modelId="{18359C9A-4F13-41D2-98E7-7FDA51590A11}">
      <dgm:prSet phldrT="[Text]"/>
      <dgm:spPr/>
      <dgm:t>
        <a:bodyPr/>
        <a:lstStyle/>
        <a:p>
          <a:r>
            <a:rPr lang="en-US" dirty="0"/>
            <a:t>A&amp;N</a:t>
          </a:r>
        </a:p>
      </dgm:t>
    </dgm:pt>
    <dgm:pt modelId="{1A6CC954-8315-44D0-8D77-BD7BC6B167B8}" type="parTrans" cxnId="{578D1D20-96CA-4155-90E6-30D699476200}">
      <dgm:prSet/>
      <dgm:spPr/>
      <dgm:t>
        <a:bodyPr/>
        <a:lstStyle/>
        <a:p>
          <a:endParaRPr lang="en-US"/>
        </a:p>
      </dgm:t>
    </dgm:pt>
    <dgm:pt modelId="{C9990CCE-F448-4D36-8493-DFDC2A119B4B}" type="sibTrans" cxnId="{578D1D20-96CA-4155-90E6-30D699476200}">
      <dgm:prSet/>
      <dgm:spPr/>
      <dgm:t>
        <a:bodyPr/>
        <a:lstStyle/>
        <a:p>
          <a:endParaRPr lang="en-US"/>
        </a:p>
      </dgm:t>
    </dgm:pt>
    <dgm:pt modelId="{0C115F27-6706-4C82-A6B8-C68C3C10AC17}">
      <dgm:prSet phldrT="[Text]"/>
      <dgm:spPr/>
      <dgm:t>
        <a:bodyPr/>
        <a:lstStyle/>
        <a:p>
          <a:r>
            <a:rPr lang="en-US" dirty="0"/>
            <a:t>D&amp;N</a:t>
          </a:r>
        </a:p>
      </dgm:t>
    </dgm:pt>
    <dgm:pt modelId="{86F255FE-DC77-464F-BB3B-794F1104645C}" type="parTrans" cxnId="{D76A9FCA-2AE5-406C-8A93-ADE5FBD7A21F}">
      <dgm:prSet/>
      <dgm:spPr/>
      <dgm:t>
        <a:bodyPr/>
        <a:lstStyle/>
        <a:p>
          <a:endParaRPr lang="en-US"/>
        </a:p>
      </dgm:t>
    </dgm:pt>
    <dgm:pt modelId="{D3FA273F-48DE-41F8-BAED-74219CD7933C}" type="sibTrans" cxnId="{D76A9FCA-2AE5-406C-8A93-ADE5FBD7A21F}">
      <dgm:prSet/>
      <dgm:spPr/>
      <dgm:t>
        <a:bodyPr/>
        <a:lstStyle/>
        <a:p>
          <a:endParaRPr lang="en-US"/>
        </a:p>
      </dgm:t>
    </dgm:pt>
    <dgm:pt modelId="{1AD9151E-0971-45F5-9896-BBFD3527B809}" type="pres">
      <dgm:prSet presAssocID="{5CABEE24-CDF4-4201-887F-542824E69D18}" presName="Name0" presStyleCnt="0">
        <dgm:presLayoutVars>
          <dgm:dir/>
          <dgm:resizeHandles val="exact"/>
        </dgm:presLayoutVars>
      </dgm:prSet>
      <dgm:spPr/>
    </dgm:pt>
    <dgm:pt modelId="{2AE80384-6CC8-4249-B3C4-912432560028}" type="pres">
      <dgm:prSet presAssocID="{B5AF9A97-CE9A-42D5-A74E-47BF39A39740}" presName="parAndChTx" presStyleLbl="node1" presStyleIdx="0" presStyleCnt="2">
        <dgm:presLayoutVars>
          <dgm:bulletEnabled val="1"/>
        </dgm:presLayoutVars>
      </dgm:prSet>
      <dgm:spPr/>
    </dgm:pt>
    <dgm:pt modelId="{A2617004-7DAD-4054-B03C-DB79AB48E1B1}" type="pres">
      <dgm:prSet presAssocID="{E7F71923-8BDB-42E2-8A8D-AF0029685586}" presName="parAndChSpace" presStyleCnt="0"/>
      <dgm:spPr/>
    </dgm:pt>
    <dgm:pt modelId="{FD7C7B51-3B1F-48E7-BB15-BC2B5097E592}" type="pres">
      <dgm:prSet presAssocID="{63DEEBCA-AEC3-4D55-BF18-90C76D029B3B}" presName="parAndChTx" presStyleLbl="node1" presStyleIdx="1" presStyleCnt="2">
        <dgm:presLayoutVars>
          <dgm:bulletEnabled val="1"/>
        </dgm:presLayoutVars>
      </dgm:prSet>
      <dgm:spPr/>
    </dgm:pt>
  </dgm:ptLst>
  <dgm:cxnLst>
    <dgm:cxn modelId="{9C610547-11C8-4645-A417-A8F884F87F82}" type="presOf" srcId="{D8B33F95-14F5-4D6C-B649-CF9FE00C2530}" destId="{2AE80384-6CC8-4249-B3C4-912432560028}" srcOrd="0" destOrd="4" presId="urn:microsoft.com/office/officeart/2005/8/layout/hChevron3"/>
    <dgm:cxn modelId="{3C56CB82-066D-4F5D-A051-5945139690C3}" srcId="{B5AF9A97-CE9A-42D5-A74E-47BF39A39740}" destId="{67A17DF3-AEE2-4B84-B817-81E3D7E7A529}" srcOrd="0" destOrd="0" parTransId="{C7F2F143-5DCA-49F2-8EF2-3E49985BDB8C}" sibTransId="{87992952-6353-45BA-BC02-B7CCAF4A12E8}"/>
    <dgm:cxn modelId="{DF2FCE8A-FD70-4C49-8F5F-5522DB3B4B06}" srcId="{B5AF9A97-CE9A-42D5-A74E-47BF39A39740}" destId="{2341025C-8DB1-4221-BB44-296324C116B3}" srcOrd="4" destOrd="0" parTransId="{C8D26D35-F74D-44D4-B1EA-313D2AE77DE0}" sibTransId="{AFC09C18-4DA9-4958-A55D-4F6B5BE3AF3C}"/>
    <dgm:cxn modelId="{FAB58D0C-862E-4654-A450-867B4150D5CF}" srcId="{63DEEBCA-AEC3-4D55-BF18-90C76D029B3B}" destId="{63490464-0953-40C4-AEB1-9C6466C496A7}" srcOrd="2" destOrd="0" parTransId="{68693249-48B3-4D0A-BFBC-5FDFE74E8971}" sibTransId="{6698D911-3772-4DDB-B91D-E6B269883BF4}"/>
    <dgm:cxn modelId="{117DE176-1C30-4AEC-8571-F71631C3864E}" srcId="{63DEEBCA-AEC3-4D55-BF18-90C76D029B3B}" destId="{20361A05-E4C2-4264-A209-814E8B7B0067}" srcOrd="0" destOrd="0" parTransId="{953A3DCE-9677-494E-9EE5-3E14B155A535}" sibTransId="{AAC90A18-3F2C-4C47-AC88-8EE9A702ACD0}"/>
    <dgm:cxn modelId="{5488D819-1F30-4739-AC15-DCD3F46E6DE9}" type="presOf" srcId="{67A17DF3-AEE2-4B84-B817-81E3D7E7A529}" destId="{2AE80384-6CC8-4249-B3C4-912432560028}" srcOrd="0" destOrd="1" presId="urn:microsoft.com/office/officeart/2005/8/layout/hChevron3"/>
    <dgm:cxn modelId="{C446D15B-415B-4DFD-85B9-22B71E7EFED4}" type="presOf" srcId="{63DEEBCA-AEC3-4D55-BF18-90C76D029B3B}" destId="{FD7C7B51-3B1F-48E7-BB15-BC2B5097E592}" srcOrd="0" destOrd="0" presId="urn:microsoft.com/office/officeart/2005/8/layout/hChevron3"/>
    <dgm:cxn modelId="{F5754D19-A102-409D-8E21-711809C12BCD}" srcId="{B5AF9A97-CE9A-42D5-A74E-47BF39A39740}" destId="{D45425C2-53B2-47CE-A6C1-33B137522BF0}" srcOrd="2" destOrd="0" parTransId="{C525F8A3-1C4B-4564-A265-BC2631A6FC98}" sibTransId="{DA8960E2-C619-48CD-BF73-B225944EE039}"/>
    <dgm:cxn modelId="{F652A5F7-74B5-424B-A1A1-41213A665FC7}" type="presOf" srcId="{9304E38F-87B7-4DAE-AE6C-956B3161BF62}" destId="{FD7C7B51-3B1F-48E7-BB15-BC2B5097E592}" srcOrd="0" destOrd="2" presId="urn:microsoft.com/office/officeart/2005/8/layout/hChevron3"/>
    <dgm:cxn modelId="{443300C5-1060-4558-B2D2-0EB4F6D50200}" srcId="{63DEEBCA-AEC3-4D55-BF18-90C76D029B3B}" destId="{9304E38F-87B7-4DAE-AE6C-956B3161BF62}" srcOrd="1" destOrd="0" parTransId="{9D0D074F-10FA-487A-862F-306554A96E42}" sibTransId="{3C26311E-245E-4910-A0D6-1705CA6767BC}"/>
    <dgm:cxn modelId="{580E51DC-E973-415F-876E-EE6225A67DC5}" type="presOf" srcId="{5CABEE24-CDF4-4201-887F-542824E69D18}" destId="{1AD9151E-0971-45F5-9896-BBFD3527B809}" srcOrd="0" destOrd="0" presId="urn:microsoft.com/office/officeart/2005/8/layout/hChevron3"/>
    <dgm:cxn modelId="{578D1D20-96CA-4155-90E6-30D699476200}" srcId="{63DEEBCA-AEC3-4D55-BF18-90C76D029B3B}" destId="{18359C9A-4F13-41D2-98E7-7FDA51590A11}" srcOrd="3" destOrd="0" parTransId="{1A6CC954-8315-44D0-8D77-BD7BC6B167B8}" sibTransId="{C9990CCE-F448-4D36-8493-DFDC2A119B4B}"/>
    <dgm:cxn modelId="{D0639412-1ACD-4784-8B13-D5C69893DEE8}" type="presOf" srcId="{63490464-0953-40C4-AEB1-9C6466C496A7}" destId="{FD7C7B51-3B1F-48E7-BB15-BC2B5097E592}" srcOrd="0" destOrd="3" presId="urn:microsoft.com/office/officeart/2005/8/layout/hChevron3"/>
    <dgm:cxn modelId="{D76A9FCA-2AE5-406C-8A93-ADE5FBD7A21F}" srcId="{63DEEBCA-AEC3-4D55-BF18-90C76D029B3B}" destId="{0C115F27-6706-4C82-A6B8-C68C3C10AC17}" srcOrd="4" destOrd="0" parTransId="{86F255FE-DC77-464F-BB3B-794F1104645C}" sibTransId="{D3FA273F-48DE-41F8-BAED-74219CD7933C}"/>
    <dgm:cxn modelId="{DDD22098-6A55-4033-9AAC-F8E7C37CB9C6}" srcId="{B5AF9A97-CE9A-42D5-A74E-47BF39A39740}" destId="{D8B33F95-14F5-4D6C-B649-CF9FE00C2530}" srcOrd="3" destOrd="0" parTransId="{21B280D0-D528-4655-B1DE-027AFEDA77B7}" sibTransId="{D2A0575E-5047-47E7-A26B-7115C4BCF1E2}"/>
    <dgm:cxn modelId="{91A793FE-EA0C-4811-9E98-91F817291212}" srcId="{5CABEE24-CDF4-4201-887F-542824E69D18}" destId="{B5AF9A97-CE9A-42D5-A74E-47BF39A39740}" srcOrd="0" destOrd="0" parTransId="{E32368A4-B0AA-4B45-98E0-E11D7F5DF1C4}" sibTransId="{E7F71923-8BDB-42E2-8A8D-AF0029685586}"/>
    <dgm:cxn modelId="{009D362D-0FC6-405C-87EF-CAD26FE5594D}" type="presOf" srcId="{B5AF9A97-CE9A-42D5-A74E-47BF39A39740}" destId="{2AE80384-6CC8-4249-B3C4-912432560028}" srcOrd="0" destOrd="0" presId="urn:microsoft.com/office/officeart/2005/8/layout/hChevron3"/>
    <dgm:cxn modelId="{D927928A-9832-4945-B215-5395BF56C4B8}" srcId="{B5AF9A97-CE9A-42D5-A74E-47BF39A39740}" destId="{D0C80C87-4A9A-475A-8606-E654159D09D2}" srcOrd="1" destOrd="0" parTransId="{19E95D7A-8971-4251-B022-9D3D100DBDFA}" sibTransId="{F0FABA91-DCDB-4DDC-B44B-9E2B114CA042}"/>
    <dgm:cxn modelId="{B56588A1-9CD9-4E20-A74A-7704CD89045F}" type="presOf" srcId="{2341025C-8DB1-4221-BB44-296324C116B3}" destId="{2AE80384-6CC8-4249-B3C4-912432560028}" srcOrd="0" destOrd="5" presId="urn:microsoft.com/office/officeart/2005/8/layout/hChevron3"/>
    <dgm:cxn modelId="{E1DF0B88-0DA4-4D26-885B-E65DAAB826F3}" srcId="{5CABEE24-CDF4-4201-887F-542824E69D18}" destId="{63DEEBCA-AEC3-4D55-BF18-90C76D029B3B}" srcOrd="1" destOrd="0" parTransId="{DE549509-015D-4B8A-A849-8FB4EF299C66}" sibTransId="{A9BB92AB-95DA-4977-A5E3-F580721722B9}"/>
    <dgm:cxn modelId="{FA05698A-0E53-43BA-B1BD-24D05E56B797}" type="presOf" srcId="{D45425C2-53B2-47CE-A6C1-33B137522BF0}" destId="{2AE80384-6CC8-4249-B3C4-912432560028}" srcOrd="0" destOrd="3" presId="urn:microsoft.com/office/officeart/2005/8/layout/hChevron3"/>
    <dgm:cxn modelId="{AB168E7C-7905-4F9C-82A8-41F13A16D58B}" type="presOf" srcId="{0C115F27-6706-4C82-A6B8-C68C3C10AC17}" destId="{FD7C7B51-3B1F-48E7-BB15-BC2B5097E592}" srcOrd="0" destOrd="5" presId="urn:microsoft.com/office/officeart/2005/8/layout/hChevron3"/>
    <dgm:cxn modelId="{BA7650EB-1D01-4EA0-92CB-B6B41631007B}" type="presOf" srcId="{20361A05-E4C2-4264-A209-814E8B7B0067}" destId="{FD7C7B51-3B1F-48E7-BB15-BC2B5097E592}" srcOrd="0" destOrd="1" presId="urn:microsoft.com/office/officeart/2005/8/layout/hChevron3"/>
    <dgm:cxn modelId="{FA878CA0-5561-4A8D-89E9-E10ECD37B12B}" type="presOf" srcId="{D0C80C87-4A9A-475A-8606-E654159D09D2}" destId="{2AE80384-6CC8-4249-B3C4-912432560028}" srcOrd="0" destOrd="2" presId="urn:microsoft.com/office/officeart/2005/8/layout/hChevron3"/>
    <dgm:cxn modelId="{767CACC4-3550-4C69-99B3-F72913C1DD3D}" type="presOf" srcId="{18359C9A-4F13-41D2-98E7-7FDA51590A11}" destId="{FD7C7B51-3B1F-48E7-BB15-BC2B5097E592}" srcOrd="0" destOrd="4" presId="urn:microsoft.com/office/officeart/2005/8/layout/hChevron3"/>
    <dgm:cxn modelId="{BB46CAE7-8E25-47E4-A05F-CEEFBA6D343E}" type="presParOf" srcId="{1AD9151E-0971-45F5-9896-BBFD3527B809}" destId="{2AE80384-6CC8-4249-B3C4-912432560028}" srcOrd="0" destOrd="0" presId="urn:microsoft.com/office/officeart/2005/8/layout/hChevron3"/>
    <dgm:cxn modelId="{22F024FE-5C6C-4415-B078-B27B313085A9}" type="presParOf" srcId="{1AD9151E-0971-45F5-9896-BBFD3527B809}" destId="{A2617004-7DAD-4054-B03C-DB79AB48E1B1}" srcOrd="1" destOrd="0" presId="urn:microsoft.com/office/officeart/2005/8/layout/hChevron3"/>
    <dgm:cxn modelId="{F320E7CA-E674-4F2D-9577-CE37385D3815}" type="presParOf" srcId="{1AD9151E-0971-45F5-9896-BBFD3527B809}" destId="{FD7C7B51-3B1F-48E7-BB15-BC2B5097E592}"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CABEE24-CDF4-4201-887F-542824E69D18}"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66B92949-946B-49B9-B7FA-D0CEDD7B4327}">
      <dgm:prSet/>
      <dgm:spPr>
        <a:solidFill>
          <a:srgbClr val="FFC000"/>
        </a:solidFill>
      </dgm:spPr>
      <dgm:t>
        <a:bodyPr/>
        <a:lstStyle/>
        <a:p>
          <a:r>
            <a:rPr lang="en-US" dirty="0"/>
            <a:t>preventive checks (man himself)</a:t>
          </a:r>
        </a:p>
      </dgm:t>
    </dgm:pt>
    <dgm:pt modelId="{9E40027C-DFF6-4C6F-9D63-935083989559}" type="parTrans" cxnId="{526E0AED-ED14-4B14-8C6B-BD80B9545632}">
      <dgm:prSet/>
      <dgm:spPr/>
      <dgm:t>
        <a:bodyPr/>
        <a:lstStyle/>
        <a:p>
          <a:endParaRPr lang="en-US"/>
        </a:p>
      </dgm:t>
    </dgm:pt>
    <dgm:pt modelId="{8A7B8A99-99CF-4CB5-BF4E-20C11DA6D06E}" type="sibTrans" cxnId="{526E0AED-ED14-4B14-8C6B-BD80B9545632}">
      <dgm:prSet/>
      <dgm:spPr/>
      <dgm:t>
        <a:bodyPr/>
        <a:lstStyle/>
        <a:p>
          <a:endParaRPr lang="en-US"/>
        </a:p>
      </dgm:t>
    </dgm:pt>
    <dgm:pt modelId="{5DEBC453-7EF0-407F-8FB7-8D0757117E5C}">
      <dgm:prSet/>
      <dgm:spPr/>
      <dgm:t>
        <a:bodyPr/>
        <a:lstStyle/>
        <a:p>
          <a:r>
            <a:rPr lang="en-US" dirty="0"/>
            <a:t>Food shortage, famine, </a:t>
          </a:r>
        </a:p>
      </dgm:t>
    </dgm:pt>
    <dgm:pt modelId="{A2840AD6-233A-4C2C-9469-48FC8E677209}" type="parTrans" cxnId="{D44A866A-5EEC-4247-A292-F2151B143F5A}">
      <dgm:prSet/>
      <dgm:spPr/>
      <dgm:t>
        <a:bodyPr/>
        <a:lstStyle/>
        <a:p>
          <a:endParaRPr lang="en-US"/>
        </a:p>
      </dgm:t>
    </dgm:pt>
    <dgm:pt modelId="{334D7695-C7A6-456F-B95D-30D701A30975}" type="sibTrans" cxnId="{D44A866A-5EEC-4247-A292-F2151B143F5A}">
      <dgm:prSet/>
      <dgm:spPr/>
      <dgm:t>
        <a:bodyPr/>
        <a:lstStyle/>
        <a:p>
          <a:endParaRPr lang="en-US"/>
        </a:p>
      </dgm:t>
    </dgm:pt>
    <dgm:pt modelId="{DCC9727E-CC05-4B59-847A-CD75046998C7}">
      <dgm:prSet/>
      <dgm:spPr/>
      <dgm:t>
        <a:bodyPr/>
        <a:lstStyle/>
        <a:p>
          <a:r>
            <a:rPr lang="en-US" dirty="0"/>
            <a:t>Marriage postpone,</a:t>
          </a:r>
        </a:p>
      </dgm:t>
    </dgm:pt>
    <dgm:pt modelId="{395F4584-89E0-4D07-A027-8964BB00015B}" type="parTrans" cxnId="{F8488229-3EC4-4412-A1CB-92FE5AA5E0C9}">
      <dgm:prSet/>
      <dgm:spPr/>
      <dgm:t>
        <a:bodyPr/>
        <a:lstStyle/>
        <a:p>
          <a:endParaRPr lang="en-US"/>
        </a:p>
      </dgm:t>
    </dgm:pt>
    <dgm:pt modelId="{7803771F-0D16-402D-82F0-77FE1E27B925}" type="sibTrans" cxnId="{F8488229-3EC4-4412-A1CB-92FE5AA5E0C9}">
      <dgm:prSet/>
      <dgm:spPr/>
      <dgm:t>
        <a:bodyPr/>
        <a:lstStyle/>
        <a:p>
          <a:endParaRPr lang="en-US"/>
        </a:p>
      </dgm:t>
    </dgm:pt>
    <dgm:pt modelId="{9379AECA-CECE-402E-9261-03C2D29A8925}">
      <dgm:prSet/>
      <dgm:spPr>
        <a:solidFill>
          <a:srgbClr val="FFC000"/>
        </a:solidFill>
      </dgm:spPr>
      <dgm:t>
        <a:bodyPr/>
        <a:lstStyle/>
        <a:p>
          <a:r>
            <a:rPr lang="en-US" dirty="0"/>
            <a:t>Positive Check (Nature/God)</a:t>
          </a:r>
        </a:p>
      </dgm:t>
    </dgm:pt>
    <dgm:pt modelId="{0C6C4A3B-FDA6-4BF5-983B-3FE3B951F428}" type="parTrans" cxnId="{309FDA13-A167-4D70-881B-5016271EEECC}">
      <dgm:prSet/>
      <dgm:spPr/>
      <dgm:t>
        <a:bodyPr/>
        <a:lstStyle/>
        <a:p>
          <a:endParaRPr lang="en-US"/>
        </a:p>
      </dgm:t>
    </dgm:pt>
    <dgm:pt modelId="{07315880-B168-4ED4-AE8C-84573F4BEAEF}" type="sibTrans" cxnId="{309FDA13-A167-4D70-881B-5016271EEECC}">
      <dgm:prSet/>
      <dgm:spPr/>
      <dgm:t>
        <a:bodyPr/>
        <a:lstStyle/>
        <a:p>
          <a:endParaRPr lang="en-US"/>
        </a:p>
      </dgm:t>
    </dgm:pt>
    <dgm:pt modelId="{809DE294-A93B-49C4-BD2D-357FDB76D70E}">
      <dgm:prSet/>
      <dgm:spPr/>
      <dgm:t>
        <a:bodyPr/>
        <a:lstStyle/>
        <a:p>
          <a:r>
            <a:rPr lang="en-US" dirty="0"/>
            <a:t>Family planning</a:t>
          </a:r>
        </a:p>
      </dgm:t>
    </dgm:pt>
    <dgm:pt modelId="{FA8F0F05-F7F8-4985-90D0-1909A6B6F0B2}" type="parTrans" cxnId="{E874A537-310F-4EDD-AE63-BE91BCCD16E1}">
      <dgm:prSet/>
      <dgm:spPr/>
      <dgm:t>
        <a:bodyPr/>
        <a:lstStyle/>
        <a:p>
          <a:endParaRPr lang="en-US"/>
        </a:p>
      </dgm:t>
    </dgm:pt>
    <dgm:pt modelId="{F017ED8F-DC31-43BE-BC1E-D1CB8E3996DD}" type="sibTrans" cxnId="{E874A537-310F-4EDD-AE63-BE91BCCD16E1}">
      <dgm:prSet/>
      <dgm:spPr/>
      <dgm:t>
        <a:bodyPr/>
        <a:lstStyle/>
        <a:p>
          <a:endParaRPr lang="en-US"/>
        </a:p>
      </dgm:t>
    </dgm:pt>
    <dgm:pt modelId="{0F799764-D322-43C9-8C59-FDA68DA1341E}">
      <dgm:prSet/>
      <dgm:spPr/>
      <dgm:t>
        <a:bodyPr/>
        <a:lstStyle/>
        <a:p>
          <a:r>
            <a:rPr lang="en-US" dirty="0"/>
            <a:t>disease, epidemics</a:t>
          </a:r>
        </a:p>
      </dgm:t>
    </dgm:pt>
    <dgm:pt modelId="{28D8239E-CBD4-4D2B-8C14-0A317397A815}" type="parTrans" cxnId="{28B78E12-2DB7-43EB-945C-09B7C768C2D6}">
      <dgm:prSet/>
      <dgm:spPr/>
      <dgm:t>
        <a:bodyPr/>
        <a:lstStyle/>
        <a:p>
          <a:endParaRPr lang="en-US"/>
        </a:p>
      </dgm:t>
    </dgm:pt>
    <dgm:pt modelId="{15496368-1E5F-40E5-B348-DA69627D8BAF}" type="sibTrans" cxnId="{28B78E12-2DB7-43EB-945C-09B7C768C2D6}">
      <dgm:prSet/>
      <dgm:spPr/>
      <dgm:t>
        <a:bodyPr/>
        <a:lstStyle/>
        <a:p>
          <a:endParaRPr lang="en-US"/>
        </a:p>
      </dgm:t>
    </dgm:pt>
    <dgm:pt modelId="{81EBEA76-60DD-4AAC-8405-572C1DD62719}">
      <dgm:prSet/>
      <dgm:spPr/>
      <dgm:t>
        <a:bodyPr/>
        <a:lstStyle/>
        <a:p>
          <a:r>
            <a:rPr lang="en-US" dirty="0"/>
            <a:t>Celibacy</a:t>
          </a:r>
        </a:p>
      </dgm:t>
    </dgm:pt>
    <dgm:pt modelId="{F867E997-6965-4AA5-812B-E7120824B4FF}" type="parTrans" cxnId="{0ED93A8A-6B07-4EAF-B788-DA0F7C62FEDD}">
      <dgm:prSet/>
      <dgm:spPr/>
      <dgm:t>
        <a:bodyPr/>
        <a:lstStyle/>
        <a:p>
          <a:endParaRPr lang="en-US"/>
        </a:p>
      </dgm:t>
    </dgm:pt>
    <dgm:pt modelId="{A0089F82-FD6A-4BFB-9BCF-A29DD889D831}" type="sibTrans" cxnId="{0ED93A8A-6B07-4EAF-B788-DA0F7C62FEDD}">
      <dgm:prSet/>
      <dgm:spPr/>
      <dgm:t>
        <a:bodyPr/>
        <a:lstStyle/>
        <a:p>
          <a:endParaRPr lang="en-US"/>
        </a:p>
      </dgm:t>
    </dgm:pt>
    <dgm:pt modelId="{40C44326-A250-4D5F-B9A6-00911BED1470}" type="pres">
      <dgm:prSet presAssocID="{5CABEE24-CDF4-4201-887F-542824E69D18}" presName="linearFlow" presStyleCnt="0">
        <dgm:presLayoutVars>
          <dgm:dir/>
          <dgm:animLvl val="lvl"/>
          <dgm:resizeHandles/>
        </dgm:presLayoutVars>
      </dgm:prSet>
      <dgm:spPr/>
    </dgm:pt>
    <dgm:pt modelId="{9CF54D3F-D180-4FC5-A01E-49B7E9F6CC68}" type="pres">
      <dgm:prSet presAssocID="{66B92949-946B-49B9-B7FA-D0CEDD7B4327}" presName="compositeNode" presStyleCnt="0">
        <dgm:presLayoutVars>
          <dgm:bulletEnabled val="1"/>
        </dgm:presLayoutVars>
      </dgm:prSet>
      <dgm:spPr/>
    </dgm:pt>
    <dgm:pt modelId="{C2CE6572-0A7C-4756-B003-0DC373523A68}" type="pres">
      <dgm:prSet presAssocID="{66B92949-946B-49B9-B7FA-D0CEDD7B4327}" presName="image" presStyleLbl="fgImgPlac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CFA73A7B-532A-4B12-A37E-5AA09C4D76B1}" type="pres">
      <dgm:prSet presAssocID="{66B92949-946B-49B9-B7FA-D0CEDD7B4327}" presName="childNode" presStyleLbl="node1" presStyleIdx="0" presStyleCnt="2">
        <dgm:presLayoutVars>
          <dgm:bulletEnabled val="1"/>
        </dgm:presLayoutVars>
      </dgm:prSet>
      <dgm:spPr/>
    </dgm:pt>
    <dgm:pt modelId="{1E8F1845-5B07-4944-84C2-8F70AAC75921}" type="pres">
      <dgm:prSet presAssocID="{66B92949-946B-49B9-B7FA-D0CEDD7B4327}" presName="parentNode" presStyleLbl="revTx" presStyleIdx="0" presStyleCnt="2">
        <dgm:presLayoutVars>
          <dgm:chMax val="0"/>
          <dgm:bulletEnabled val="1"/>
        </dgm:presLayoutVars>
      </dgm:prSet>
      <dgm:spPr/>
    </dgm:pt>
    <dgm:pt modelId="{992AA678-56F6-4A6D-A787-E76B8ECF42E9}" type="pres">
      <dgm:prSet presAssocID="{8A7B8A99-99CF-4CB5-BF4E-20C11DA6D06E}" presName="sibTrans" presStyleCnt="0"/>
      <dgm:spPr/>
    </dgm:pt>
    <dgm:pt modelId="{2204EDEB-E648-447F-B08A-C4F5F6E078CC}" type="pres">
      <dgm:prSet presAssocID="{9379AECA-CECE-402E-9261-03C2D29A8925}" presName="compositeNode" presStyleCnt="0">
        <dgm:presLayoutVars>
          <dgm:bulletEnabled val="1"/>
        </dgm:presLayoutVars>
      </dgm:prSet>
      <dgm:spPr/>
    </dgm:pt>
    <dgm:pt modelId="{EAB690E4-BAEB-442B-8C76-32E29DAEBAE4}" type="pres">
      <dgm:prSet presAssocID="{9379AECA-CECE-402E-9261-03C2D29A8925}" presName="image" presStyleLbl="fgImgPlace1" presStyleIdx="1" presStyleCnt="2"/>
      <dgm:spPr>
        <a:blipFill rotWithShape="1">
          <a:blip xmlns:r="http://schemas.openxmlformats.org/officeDocument/2006/relationships" r:embed="rId2" cstate="print">
            <a:extLst>
              <a:ext uri="{28A0092B-C50C-407E-A947-70E740481C1C}">
                <a14:useLocalDpi xmlns:a14="http://schemas.microsoft.com/office/drawing/2010/main" val="0"/>
              </a:ext>
            </a:extLst>
          </a:blip>
          <a:stretch>
            <a:fillRect/>
          </a:stretch>
        </a:blipFill>
      </dgm:spPr>
    </dgm:pt>
    <dgm:pt modelId="{A7207BF9-58E2-41C2-BAF9-F3965C94FCE4}" type="pres">
      <dgm:prSet presAssocID="{9379AECA-CECE-402E-9261-03C2D29A8925}" presName="childNode" presStyleLbl="node1" presStyleIdx="1" presStyleCnt="2">
        <dgm:presLayoutVars>
          <dgm:bulletEnabled val="1"/>
        </dgm:presLayoutVars>
      </dgm:prSet>
      <dgm:spPr/>
    </dgm:pt>
    <dgm:pt modelId="{63BE1D42-A989-4411-B5B1-D591D71A73ED}" type="pres">
      <dgm:prSet presAssocID="{9379AECA-CECE-402E-9261-03C2D29A8925}" presName="parentNode" presStyleLbl="revTx" presStyleIdx="1" presStyleCnt="2">
        <dgm:presLayoutVars>
          <dgm:chMax val="0"/>
          <dgm:bulletEnabled val="1"/>
        </dgm:presLayoutVars>
      </dgm:prSet>
      <dgm:spPr/>
    </dgm:pt>
  </dgm:ptLst>
  <dgm:cxnLst>
    <dgm:cxn modelId="{526E0AED-ED14-4B14-8C6B-BD80B9545632}" srcId="{5CABEE24-CDF4-4201-887F-542824E69D18}" destId="{66B92949-946B-49B9-B7FA-D0CEDD7B4327}" srcOrd="0" destOrd="0" parTransId="{9E40027C-DFF6-4C6F-9D63-935083989559}" sibTransId="{8A7B8A99-99CF-4CB5-BF4E-20C11DA6D06E}"/>
    <dgm:cxn modelId="{0ED93A8A-6B07-4EAF-B788-DA0F7C62FEDD}" srcId="{66B92949-946B-49B9-B7FA-D0CEDD7B4327}" destId="{81EBEA76-60DD-4AAC-8405-572C1DD62719}" srcOrd="2" destOrd="0" parTransId="{F867E997-6965-4AA5-812B-E7120824B4FF}" sibTransId="{A0089F82-FD6A-4BFB-9BCF-A29DD889D831}"/>
    <dgm:cxn modelId="{AD1BBF73-DB66-4E2F-81DD-55297DDF0CF4}" type="presOf" srcId="{9379AECA-CECE-402E-9261-03C2D29A8925}" destId="{63BE1D42-A989-4411-B5B1-D591D71A73ED}" srcOrd="0" destOrd="0" presId="urn:microsoft.com/office/officeart/2005/8/layout/hList2"/>
    <dgm:cxn modelId="{5312A671-373C-457F-92C8-E2A366D5B30A}" type="presOf" srcId="{5DEBC453-7EF0-407F-8FB7-8D0757117E5C}" destId="{A7207BF9-58E2-41C2-BAF9-F3965C94FCE4}" srcOrd="0" destOrd="0" presId="urn:microsoft.com/office/officeart/2005/8/layout/hList2"/>
    <dgm:cxn modelId="{F7BCED9C-16BA-4500-BEC4-D3BE8AE7EC52}" type="presOf" srcId="{5CABEE24-CDF4-4201-887F-542824E69D18}" destId="{40C44326-A250-4D5F-B9A6-00911BED1470}" srcOrd="0" destOrd="0" presId="urn:microsoft.com/office/officeart/2005/8/layout/hList2"/>
    <dgm:cxn modelId="{309FDA13-A167-4D70-881B-5016271EEECC}" srcId="{5CABEE24-CDF4-4201-887F-542824E69D18}" destId="{9379AECA-CECE-402E-9261-03C2D29A8925}" srcOrd="1" destOrd="0" parTransId="{0C6C4A3B-FDA6-4BF5-983B-3FE3B951F428}" sibTransId="{07315880-B168-4ED4-AE8C-84573F4BEAEF}"/>
    <dgm:cxn modelId="{E874A537-310F-4EDD-AE63-BE91BCCD16E1}" srcId="{66B92949-946B-49B9-B7FA-D0CEDD7B4327}" destId="{809DE294-A93B-49C4-BD2D-357FDB76D70E}" srcOrd="1" destOrd="0" parTransId="{FA8F0F05-F7F8-4985-90D0-1909A6B6F0B2}" sibTransId="{F017ED8F-DC31-43BE-BC1E-D1CB8E3996DD}"/>
    <dgm:cxn modelId="{3588887B-7A13-42FC-97F2-BCB8098C2685}" type="presOf" srcId="{DCC9727E-CC05-4B59-847A-CD75046998C7}" destId="{CFA73A7B-532A-4B12-A37E-5AA09C4D76B1}" srcOrd="0" destOrd="0" presId="urn:microsoft.com/office/officeart/2005/8/layout/hList2"/>
    <dgm:cxn modelId="{57A0273F-5772-43A3-AD7C-51733ADA8F4C}" type="presOf" srcId="{81EBEA76-60DD-4AAC-8405-572C1DD62719}" destId="{CFA73A7B-532A-4B12-A37E-5AA09C4D76B1}" srcOrd="0" destOrd="2" presId="urn:microsoft.com/office/officeart/2005/8/layout/hList2"/>
    <dgm:cxn modelId="{28B78E12-2DB7-43EB-945C-09B7C768C2D6}" srcId="{9379AECA-CECE-402E-9261-03C2D29A8925}" destId="{0F799764-D322-43C9-8C59-FDA68DA1341E}" srcOrd="1" destOrd="0" parTransId="{28D8239E-CBD4-4D2B-8C14-0A317397A815}" sibTransId="{15496368-1E5F-40E5-B348-DA69627D8BAF}"/>
    <dgm:cxn modelId="{F8488229-3EC4-4412-A1CB-92FE5AA5E0C9}" srcId="{66B92949-946B-49B9-B7FA-D0CEDD7B4327}" destId="{DCC9727E-CC05-4B59-847A-CD75046998C7}" srcOrd="0" destOrd="0" parTransId="{395F4584-89E0-4D07-A027-8964BB00015B}" sibTransId="{7803771F-0D16-402D-82F0-77FE1E27B925}"/>
    <dgm:cxn modelId="{D44A866A-5EEC-4247-A292-F2151B143F5A}" srcId="{9379AECA-CECE-402E-9261-03C2D29A8925}" destId="{5DEBC453-7EF0-407F-8FB7-8D0757117E5C}" srcOrd="0" destOrd="0" parTransId="{A2840AD6-233A-4C2C-9469-48FC8E677209}" sibTransId="{334D7695-C7A6-456F-B95D-30D701A30975}"/>
    <dgm:cxn modelId="{A58A71A7-CD11-4886-9F72-F3E2A4743141}" type="presOf" srcId="{809DE294-A93B-49C4-BD2D-357FDB76D70E}" destId="{CFA73A7B-532A-4B12-A37E-5AA09C4D76B1}" srcOrd="0" destOrd="1" presId="urn:microsoft.com/office/officeart/2005/8/layout/hList2"/>
    <dgm:cxn modelId="{3BCED4ED-08B4-4FD4-ABC7-563906E32F8B}" type="presOf" srcId="{66B92949-946B-49B9-B7FA-D0CEDD7B4327}" destId="{1E8F1845-5B07-4944-84C2-8F70AAC75921}" srcOrd="0" destOrd="0" presId="urn:microsoft.com/office/officeart/2005/8/layout/hList2"/>
    <dgm:cxn modelId="{1A5BA884-5F4C-4698-9151-3D09D1598AA1}" type="presOf" srcId="{0F799764-D322-43C9-8C59-FDA68DA1341E}" destId="{A7207BF9-58E2-41C2-BAF9-F3965C94FCE4}" srcOrd="0" destOrd="1" presId="urn:microsoft.com/office/officeart/2005/8/layout/hList2"/>
    <dgm:cxn modelId="{AF976F99-1DCD-4E37-AEF5-A995D0D06CC0}" type="presParOf" srcId="{40C44326-A250-4D5F-B9A6-00911BED1470}" destId="{9CF54D3F-D180-4FC5-A01E-49B7E9F6CC68}" srcOrd="0" destOrd="0" presId="urn:microsoft.com/office/officeart/2005/8/layout/hList2"/>
    <dgm:cxn modelId="{4FC67107-5CC8-4464-886F-0F192226E05E}" type="presParOf" srcId="{9CF54D3F-D180-4FC5-A01E-49B7E9F6CC68}" destId="{C2CE6572-0A7C-4756-B003-0DC373523A68}" srcOrd="0" destOrd="0" presId="urn:microsoft.com/office/officeart/2005/8/layout/hList2"/>
    <dgm:cxn modelId="{79E3E7DB-6CB0-45F3-BAB0-6F630EDDBB7A}" type="presParOf" srcId="{9CF54D3F-D180-4FC5-A01E-49B7E9F6CC68}" destId="{CFA73A7B-532A-4B12-A37E-5AA09C4D76B1}" srcOrd="1" destOrd="0" presId="urn:microsoft.com/office/officeart/2005/8/layout/hList2"/>
    <dgm:cxn modelId="{658E61D5-14E4-4D58-8EE5-15FED5352DFB}" type="presParOf" srcId="{9CF54D3F-D180-4FC5-A01E-49B7E9F6CC68}" destId="{1E8F1845-5B07-4944-84C2-8F70AAC75921}" srcOrd="2" destOrd="0" presId="urn:microsoft.com/office/officeart/2005/8/layout/hList2"/>
    <dgm:cxn modelId="{0385F94E-2C86-428C-B2F5-35903004B1E3}" type="presParOf" srcId="{40C44326-A250-4D5F-B9A6-00911BED1470}" destId="{992AA678-56F6-4A6D-A787-E76B8ECF42E9}" srcOrd="1" destOrd="0" presId="urn:microsoft.com/office/officeart/2005/8/layout/hList2"/>
    <dgm:cxn modelId="{C24CE375-ACA4-4059-A717-7F9D083DFE27}" type="presParOf" srcId="{40C44326-A250-4D5F-B9A6-00911BED1470}" destId="{2204EDEB-E648-447F-B08A-C4F5F6E078CC}" srcOrd="2" destOrd="0" presId="urn:microsoft.com/office/officeart/2005/8/layout/hList2"/>
    <dgm:cxn modelId="{1C42F6FA-8565-486C-84CF-50732C19DD47}" type="presParOf" srcId="{2204EDEB-E648-447F-B08A-C4F5F6E078CC}" destId="{EAB690E4-BAEB-442B-8C76-32E29DAEBAE4}" srcOrd="0" destOrd="0" presId="urn:microsoft.com/office/officeart/2005/8/layout/hList2"/>
    <dgm:cxn modelId="{B1BD924B-DB33-4AF7-829D-7B347243DD44}" type="presParOf" srcId="{2204EDEB-E648-447F-B08A-C4F5F6E078CC}" destId="{A7207BF9-58E2-41C2-BAF9-F3965C94FCE4}" srcOrd="1" destOrd="0" presId="urn:microsoft.com/office/officeart/2005/8/layout/hList2"/>
    <dgm:cxn modelId="{D90E9E43-6B42-415A-8771-8F07795EC734}" type="presParOf" srcId="{2204EDEB-E648-447F-B08A-C4F5F6E078CC}" destId="{63BE1D42-A989-4411-B5B1-D591D71A73ED}" srcOrd="2" destOrd="0" presId="urn:microsoft.com/office/officeart/2005/8/layout/h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1213A05-956D-464B-94F8-6917BE652247}" type="doc">
      <dgm:prSet loTypeId="urn:microsoft.com/office/officeart/2005/8/layout/cycle5" loCatId="cycle" qsTypeId="urn:microsoft.com/office/officeart/2005/8/quickstyle/simple1" qsCatId="simple" csTypeId="urn:microsoft.com/office/officeart/2005/8/colors/colorful2" csCatId="colorful" phldr="1"/>
      <dgm:spPr/>
      <dgm:t>
        <a:bodyPr/>
        <a:lstStyle/>
        <a:p>
          <a:endParaRPr lang="en-US"/>
        </a:p>
      </dgm:t>
    </dgm:pt>
    <dgm:pt modelId="{8036DAA7-888C-44BA-94A7-8EE358853951}">
      <dgm:prSet phldrT="[Text]"/>
      <dgm:spPr/>
      <dgm:t>
        <a:bodyPr/>
        <a:lstStyle/>
        <a:p>
          <a:r>
            <a:rPr lang="en-US" dirty="0"/>
            <a:t>High population growth</a:t>
          </a:r>
        </a:p>
      </dgm:t>
    </dgm:pt>
    <dgm:pt modelId="{800776DA-0B18-4DF6-9C3E-89AE6FFC4926}" type="parTrans" cxnId="{047B4D55-A209-40A1-A730-F1B8AFCC0EEB}">
      <dgm:prSet/>
      <dgm:spPr/>
      <dgm:t>
        <a:bodyPr/>
        <a:lstStyle/>
        <a:p>
          <a:endParaRPr lang="en-US"/>
        </a:p>
      </dgm:t>
    </dgm:pt>
    <dgm:pt modelId="{0FC53BF6-90B4-42DD-8875-0C34B84854A1}" type="sibTrans" cxnId="{047B4D55-A209-40A1-A730-F1B8AFCC0EEB}">
      <dgm:prSet/>
      <dgm:spPr/>
      <dgm:t>
        <a:bodyPr/>
        <a:lstStyle/>
        <a:p>
          <a:endParaRPr lang="en-US"/>
        </a:p>
      </dgm:t>
    </dgm:pt>
    <dgm:pt modelId="{C71DA6DF-A548-40D4-B708-64C01DA4FED8}">
      <dgm:prSet phldrT="[Text]"/>
      <dgm:spPr/>
      <dgm:t>
        <a:bodyPr/>
        <a:lstStyle/>
        <a:p>
          <a:r>
            <a:rPr lang="en-US" dirty="0"/>
            <a:t>Capital formation </a:t>
          </a:r>
          <a:r>
            <a:rPr lang="en-US" dirty="0">
              <a:latin typeface="Arial Black" panose="020B0A04020102020204" pitchFamily="34" charset="0"/>
            </a:rPr>
            <a:t>▼</a:t>
          </a:r>
          <a:endParaRPr lang="en-US" dirty="0"/>
        </a:p>
      </dgm:t>
    </dgm:pt>
    <dgm:pt modelId="{54BAB670-4436-402B-9B57-2BE49577984B}" type="parTrans" cxnId="{FBE19221-0508-4A52-A90A-395E113B830E}">
      <dgm:prSet/>
      <dgm:spPr/>
      <dgm:t>
        <a:bodyPr/>
        <a:lstStyle/>
        <a:p>
          <a:endParaRPr lang="en-US"/>
        </a:p>
      </dgm:t>
    </dgm:pt>
    <dgm:pt modelId="{FF2BEC8C-D13C-4A68-8AC0-F933E9054DC6}" type="sibTrans" cxnId="{FBE19221-0508-4A52-A90A-395E113B830E}">
      <dgm:prSet/>
      <dgm:spPr/>
      <dgm:t>
        <a:bodyPr/>
        <a:lstStyle/>
        <a:p>
          <a:endParaRPr lang="en-US"/>
        </a:p>
      </dgm:t>
    </dgm:pt>
    <dgm:pt modelId="{D9675FB6-D03D-431E-ACA8-5E25D55FD225}">
      <dgm:prSet phldrT="[Text]"/>
      <dgm:spPr/>
      <dgm:t>
        <a:bodyPr/>
        <a:lstStyle/>
        <a:p>
          <a:r>
            <a:rPr lang="en-US" dirty="0"/>
            <a:t>Disguised unemployment </a:t>
          </a:r>
          <a:r>
            <a:rPr lang="en-US" dirty="0">
              <a:latin typeface="Arial Black" panose="020B0A04020102020204" pitchFamily="34" charset="0"/>
            </a:rPr>
            <a:t>▲</a:t>
          </a:r>
          <a:endParaRPr lang="en-US" dirty="0"/>
        </a:p>
      </dgm:t>
    </dgm:pt>
    <dgm:pt modelId="{6F26FB65-0D05-4BC6-A23B-30AD0DE89764}" type="parTrans" cxnId="{227E94A6-4AA8-409A-83E3-993A21C75AF9}">
      <dgm:prSet/>
      <dgm:spPr/>
      <dgm:t>
        <a:bodyPr/>
        <a:lstStyle/>
        <a:p>
          <a:endParaRPr lang="en-US"/>
        </a:p>
      </dgm:t>
    </dgm:pt>
    <dgm:pt modelId="{005239C7-1DFE-4E49-BCF0-B3EC7772E8EF}" type="sibTrans" cxnId="{227E94A6-4AA8-409A-83E3-993A21C75AF9}">
      <dgm:prSet/>
      <dgm:spPr/>
      <dgm:t>
        <a:bodyPr/>
        <a:lstStyle/>
        <a:p>
          <a:endParaRPr lang="en-US"/>
        </a:p>
      </dgm:t>
    </dgm:pt>
    <dgm:pt modelId="{9D75667A-6FDD-4159-9B54-27E05204E528}" type="pres">
      <dgm:prSet presAssocID="{B1213A05-956D-464B-94F8-6917BE652247}" presName="cycle" presStyleCnt="0">
        <dgm:presLayoutVars>
          <dgm:dir/>
          <dgm:resizeHandles val="exact"/>
        </dgm:presLayoutVars>
      </dgm:prSet>
      <dgm:spPr/>
    </dgm:pt>
    <dgm:pt modelId="{9D7AF8FC-9B07-4ADF-8960-CD5C841160A0}" type="pres">
      <dgm:prSet presAssocID="{8036DAA7-888C-44BA-94A7-8EE358853951}" presName="node" presStyleLbl="node1" presStyleIdx="0" presStyleCnt="3">
        <dgm:presLayoutVars>
          <dgm:bulletEnabled val="1"/>
        </dgm:presLayoutVars>
      </dgm:prSet>
      <dgm:spPr/>
    </dgm:pt>
    <dgm:pt modelId="{66FCCE45-9B45-4FD9-8C76-9F71728842E2}" type="pres">
      <dgm:prSet presAssocID="{8036DAA7-888C-44BA-94A7-8EE358853951}" presName="spNode" presStyleCnt="0"/>
      <dgm:spPr/>
    </dgm:pt>
    <dgm:pt modelId="{BDF42054-8DDA-40CB-A94D-5110ACA7BE32}" type="pres">
      <dgm:prSet presAssocID="{0FC53BF6-90B4-42DD-8875-0C34B84854A1}" presName="sibTrans" presStyleLbl="sibTrans1D1" presStyleIdx="0" presStyleCnt="3"/>
      <dgm:spPr/>
    </dgm:pt>
    <dgm:pt modelId="{F007F36C-DFA4-4EC0-AA92-88F1C21CC82A}" type="pres">
      <dgm:prSet presAssocID="{C71DA6DF-A548-40D4-B708-64C01DA4FED8}" presName="node" presStyleLbl="node1" presStyleIdx="1" presStyleCnt="3">
        <dgm:presLayoutVars>
          <dgm:bulletEnabled val="1"/>
        </dgm:presLayoutVars>
      </dgm:prSet>
      <dgm:spPr/>
    </dgm:pt>
    <dgm:pt modelId="{B818AC39-D8F4-4B93-90B4-3C8ECA05EA8D}" type="pres">
      <dgm:prSet presAssocID="{C71DA6DF-A548-40D4-B708-64C01DA4FED8}" presName="spNode" presStyleCnt="0"/>
      <dgm:spPr/>
    </dgm:pt>
    <dgm:pt modelId="{92E766D6-7459-4ADC-B3BC-7EDBF6660602}" type="pres">
      <dgm:prSet presAssocID="{FF2BEC8C-D13C-4A68-8AC0-F933E9054DC6}" presName="sibTrans" presStyleLbl="sibTrans1D1" presStyleIdx="1" presStyleCnt="3"/>
      <dgm:spPr/>
    </dgm:pt>
    <dgm:pt modelId="{7227EA74-958C-424A-8224-FE30866BE190}" type="pres">
      <dgm:prSet presAssocID="{D9675FB6-D03D-431E-ACA8-5E25D55FD225}" presName="node" presStyleLbl="node1" presStyleIdx="2" presStyleCnt="3">
        <dgm:presLayoutVars>
          <dgm:bulletEnabled val="1"/>
        </dgm:presLayoutVars>
      </dgm:prSet>
      <dgm:spPr/>
    </dgm:pt>
    <dgm:pt modelId="{C703F8A3-7B7A-46DA-A958-15D3068F6002}" type="pres">
      <dgm:prSet presAssocID="{D9675FB6-D03D-431E-ACA8-5E25D55FD225}" presName="spNode" presStyleCnt="0"/>
      <dgm:spPr/>
    </dgm:pt>
    <dgm:pt modelId="{8FD29F50-3D42-4529-8AD2-64EE66069BAA}" type="pres">
      <dgm:prSet presAssocID="{005239C7-1DFE-4E49-BCF0-B3EC7772E8EF}" presName="sibTrans" presStyleLbl="sibTrans1D1" presStyleIdx="2" presStyleCnt="3"/>
      <dgm:spPr/>
    </dgm:pt>
  </dgm:ptLst>
  <dgm:cxnLst>
    <dgm:cxn modelId="{658C42FB-15A1-4A89-A1E3-117EC6BEA6FF}" type="presOf" srcId="{C71DA6DF-A548-40D4-B708-64C01DA4FED8}" destId="{F007F36C-DFA4-4EC0-AA92-88F1C21CC82A}" srcOrd="0" destOrd="0" presId="urn:microsoft.com/office/officeart/2005/8/layout/cycle5"/>
    <dgm:cxn modelId="{8C122EC4-ADA9-44C1-A4B1-4B0265CEB56B}" type="presOf" srcId="{8036DAA7-888C-44BA-94A7-8EE358853951}" destId="{9D7AF8FC-9B07-4ADF-8960-CD5C841160A0}" srcOrd="0" destOrd="0" presId="urn:microsoft.com/office/officeart/2005/8/layout/cycle5"/>
    <dgm:cxn modelId="{047B4D55-A209-40A1-A730-F1B8AFCC0EEB}" srcId="{B1213A05-956D-464B-94F8-6917BE652247}" destId="{8036DAA7-888C-44BA-94A7-8EE358853951}" srcOrd="0" destOrd="0" parTransId="{800776DA-0B18-4DF6-9C3E-89AE6FFC4926}" sibTransId="{0FC53BF6-90B4-42DD-8875-0C34B84854A1}"/>
    <dgm:cxn modelId="{FBE19221-0508-4A52-A90A-395E113B830E}" srcId="{B1213A05-956D-464B-94F8-6917BE652247}" destId="{C71DA6DF-A548-40D4-B708-64C01DA4FED8}" srcOrd="1" destOrd="0" parTransId="{54BAB670-4436-402B-9B57-2BE49577984B}" sibTransId="{FF2BEC8C-D13C-4A68-8AC0-F933E9054DC6}"/>
    <dgm:cxn modelId="{227E94A6-4AA8-409A-83E3-993A21C75AF9}" srcId="{B1213A05-956D-464B-94F8-6917BE652247}" destId="{D9675FB6-D03D-431E-ACA8-5E25D55FD225}" srcOrd="2" destOrd="0" parTransId="{6F26FB65-0D05-4BC6-A23B-30AD0DE89764}" sibTransId="{005239C7-1DFE-4E49-BCF0-B3EC7772E8EF}"/>
    <dgm:cxn modelId="{3CDD1DEE-850A-4111-A8B6-1B77BA1D6099}" type="presOf" srcId="{005239C7-1DFE-4E49-BCF0-B3EC7772E8EF}" destId="{8FD29F50-3D42-4529-8AD2-64EE66069BAA}" srcOrd="0" destOrd="0" presId="urn:microsoft.com/office/officeart/2005/8/layout/cycle5"/>
    <dgm:cxn modelId="{8C217B8E-0FE4-412F-99DD-75B1990733FD}" type="presOf" srcId="{0FC53BF6-90B4-42DD-8875-0C34B84854A1}" destId="{BDF42054-8DDA-40CB-A94D-5110ACA7BE32}" srcOrd="0" destOrd="0" presId="urn:microsoft.com/office/officeart/2005/8/layout/cycle5"/>
    <dgm:cxn modelId="{A296C9B3-7C45-48D7-AEED-B1AF82D25B1C}" type="presOf" srcId="{FF2BEC8C-D13C-4A68-8AC0-F933E9054DC6}" destId="{92E766D6-7459-4ADC-B3BC-7EDBF6660602}" srcOrd="0" destOrd="0" presId="urn:microsoft.com/office/officeart/2005/8/layout/cycle5"/>
    <dgm:cxn modelId="{4C9C7E89-3E76-481D-8776-0E42842D7269}" type="presOf" srcId="{D9675FB6-D03D-431E-ACA8-5E25D55FD225}" destId="{7227EA74-958C-424A-8224-FE30866BE190}" srcOrd="0" destOrd="0" presId="urn:microsoft.com/office/officeart/2005/8/layout/cycle5"/>
    <dgm:cxn modelId="{03BE4B32-9294-4D7F-91EF-D74FDE239B9B}" type="presOf" srcId="{B1213A05-956D-464B-94F8-6917BE652247}" destId="{9D75667A-6FDD-4159-9B54-27E05204E528}" srcOrd="0" destOrd="0" presId="urn:microsoft.com/office/officeart/2005/8/layout/cycle5"/>
    <dgm:cxn modelId="{CDF38DAE-F687-4797-9515-436436C655A2}" type="presParOf" srcId="{9D75667A-6FDD-4159-9B54-27E05204E528}" destId="{9D7AF8FC-9B07-4ADF-8960-CD5C841160A0}" srcOrd="0" destOrd="0" presId="urn:microsoft.com/office/officeart/2005/8/layout/cycle5"/>
    <dgm:cxn modelId="{77881DE4-5CEE-4C0F-A4CF-FA2FBDD272AB}" type="presParOf" srcId="{9D75667A-6FDD-4159-9B54-27E05204E528}" destId="{66FCCE45-9B45-4FD9-8C76-9F71728842E2}" srcOrd="1" destOrd="0" presId="urn:microsoft.com/office/officeart/2005/8/layout/cycle5"/>
    <dgm:cxn modelId="{ADD78B2E-E05D-46C9-928F-E1ACF4F234DA}" type="presParOf" srcId="{9D75667A-6FDD-4159-9B54-27E05204E528}" destId="{BDF42054-8DDA-40CB-A94D-5110ACA7BE32}" srcOrd="2" destOrd="0" presId="urn:microsoft.com/office/officeart/2005/8/layout/cycle5"/>
    <dgm:cxn modelId="{934FAA09-D706-4677-BA6F-A77FCE54FEF5}" type="presParOf" srcId="{9D75667A-6FDD-4159-9B54-27E05204E528}" destId="{F007F36C-DFA4-4EC0-AA92-88F1C21CC82A}" srcOrd="3" destOrd="0" presId="urn:microsoft.com/office/officeart/2005/8/layout/cycle5"/>
    <dgm:cxn modelId="{D9D7DB6A-D5D6-45B9-968C-F43CA28B27AE}" type="presParOf" srcId="{9D75667A-6FDD-4159-9B54-27E05204E528}" destId="{B818AC39-D8F4-4B93-90B4-3C8ECA05EA8D}" srcOrd="4" destOrd="0" presId="urn:microsoft.com/office/officeart/2005/8/layout/cycle5"/>
    <dgm:cxn modelId="{BB26376C-99C4-47E2-946A-DF45CEBB7FC9}" type="presParOf" srcId="{9D75667A-6FDD-4159-9B54-27E05204E528}" destId="{92E766D6-7459-4ADC-B3BC-7EDBF6660602}" srcOrd="5" destOrd="0" presId="urn:microsoft.com/office/officeart/2005/8/layout/cycle5"/>
    <dgm:cxn modelId="{2DC643D4-8E8A-42ED-923A-4F864301C72E}" type="presParOf" srcId="{9D75667A-6FDD-4159-9B54-27E05204E528}" destId="{7227EA74-958C-424A-8224-FE30866BE190}" srcOrd="6" destOrd="0" presId="urn:microsoft.com/office/officeart/2005/8/layout/cycle5"/>
    <dgm:cxn modelId="{4AB19C67-457F-4136-AF00-3AEF55BE02C7}" type="presParOf" srcId="{9D75667A-6FDD-4159-9B54-27E05204E528}" destId="{C703F8A3-7B7A-46DA-A958-15D3068F6002}" srcOrd="7" destOrd="0" presId="urn:microsoft.com/office/officeart/2005/8/layout/cycle5"/>
    <dgm:cxn modelId="{FA31344F-5146-4240-940B-DB4F6512E8E0}" type="presParOf" srcId="{9D75667A-6FDD-4159-9B54-27E05204E528}" destId="{8FD29F50-3D42-4529-8AD2-64EE66069BAA}"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2" qsCatId="simple" csTypeId="urn:microsoft.com/office/officeart/2005/8/colors/accent3_3" csCatId="accent3" phldr="1"/>
      <dgm:spPr/>
      <dgm:t>
        <a:bodyPr/>
        <a:lstStyle/>
        <a:p>
          <a:endParaRPr lang="en-US"/>
        </a:p>
      </dgm:t>
    </dgm:pt>
    <dgm:pt modelId="{E538A531-F2A5-4C86-B393-8AF2F6283361}">
      <dgm:prSet phldrT="[Text]" custT="1"/>
      <dgm:spPr/>
      <dgm:t>
        <a:bodyPr/>
        <a:lstStyle/>
        <a:p>
          <a:r>
            <a:rPr lang="en-US" sz="2800" dirty="0"/>
            <a:t>Census Theory</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0894A1DD-006D-44EA-AC13-4CDA6ACF6B9A}">
      <dgm:prSet phldrT="[Text]" custT="1"/>
      <dgm:spPr/>
      <dgm:t>
        <a:bodyPr/>
        <a:lstStyle/>
        <a:p>
          <a:r>
            <a:rPr lang="en-US" sz="2000" dirty="0"/>
            <a:t>Pop. Growth-stages, concepts, formulas</a:t>
          </a:r>
        </a:p>
      </dgm:t>
    </dgm:pt>
    <dgm:pt modelId="{0DCE412B-63B0-4F85-A83F-04E730A1A75E}" type="parTrans" cxnId="{F3E6B0AE-481F-42F6-BA55-B26696EB3A9C}">
      <dgm:prSet/>
      <dgm:spPr/>
      <dgm:t>
        <a:bodyPr/>
        <a:lstStyle/>
        <a:p>
          <a:endParaRPr lang="en-US"/>
        </a:p>
      </dgm:t>
    </dgm:pt>
    <dgm:pt modelId="{65DB497C-3760-4809-A5BD-15411E2CA3C7}" type="sibTrans" cxnId="{F3E6B0AE-481F-42F6-BA55-B26696EB3A9C}">
      <dgm:prSet/>
      <dgm:spPr/>
      <dgm:t>
        <a:bodyPr/>
        <a:lstStyle/>
        <a:p>
          <a:endParaRPr lang="en-US"/>
        </a:p>
      </dgm:t>
    </dgm:pt>
    <dgm:pt modelId="{D7FE72C0-9995-4615-97DC-5A26775A4C11}">
      <dgm:prSet phldrT="[Text]" custT="1"/>
      <dgm:spPr>
        <a:solidFill>
          <a:schemeClr val="accent2"/>
        </a:solidFill>
      </dgm:spPr>
      <dgm:t>
        <a:bodyPr/>
        <a:lstStyle/>
        <a:p>
          <a:r>
            <a:rPr lang="en-US" sz="2000" dirty="0"/>
            <a:t>Diversity: Language, Religion, Ethnic Composition</a:t>
          </a:r>
        </a:p>
      </dgm:t>
    </dgm:pt>
    <dgm:pt modelId="{3D382D20-84EE-422C-9426-9311EBFE8595}" type="parTrans" cxnId="{123CABCB-8700-4B8E-A43C-752CB192C762}">
      <dgm:prSet/>
      <dgm:spPr/>
      <dgm:t>
        <a:bodyPr/>
        <a:lstStyle/>
        <a:p>
          <a:endParaRPr lang="en-US"/>
        </a:p>
      </dgm:t>
    </dgm:pt>
    <dgm:pt modelId="{2F8AC357-1014-4B9E-ADB9-B0A763C42E74}" type="sibTrans" cxnId="{123CABCB-8700-4B8E-A43C-752CB192C762}">
      <dgm:prSet/>
      <dgm:spPr/>
      <dgm:t>
        <a:bodyPr/>
        <a:lstStyle/>
        <a:p>
          <a:endParaRPr lang="en-US"/>
        </a:p>
      </dgm:t>
    </dgm:pt>
    <dgm:pt modelId="{D95526CF-4A62-48F6-952D-83A7A7A9FB0B}">
      <dgm:prSet phldrT="[Text]" custT="1"/>
      <dgm:spPr/>
      <dgm:t>
        <a:bodyPr/>
        <a:lstStyle/>
        <a:p>
          <a:r>
            <a:rPr lang="en-US" sz="2000" dirty="0"/>
            <a:t>NCERT Sociology terms</a:t>
          </a:r>
        </a:p>
      </dgm:t>
    </dgm:pt>
    <dgm:pt modelId="{B684FE32-A40D-4878-866F-6857173A6536}" type="parTrans" cxnId="{EA2A2C05-258A-410A-A3D9-F6FDD565B784}">
      <dgm:prSet/>
      <dgm:spPr/>
      <dgm:t>
        <a:bodyPr/>
        <a:lstStyle/>
        <a:p>
          <a:endParaRPr lang="en-US"/>
        </a:p>
      </dgm:t>
    </dgm:pt>
    <dgm:pt modelId="{06541C2A-05D9-4578-94AD-AB684D1C3E6F}" type="sibTrans" cxnId="{EA2A2C05-258A-410A-A3D9-F6FDD565B784}">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2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A43CDDE2-A418-4059-A345-87149D69CF94}" type="pres">
      <dgm:prSet presAssocID="{4D777536-2B89-4A67-A99C-3AE1C553C720}" presName="sibTrans" presStyleCnt="0"/>
      <dgm:spPr/>
    </dgm:pt>
    <dgm:pt modelId="{CB3ECBB6-46F9-40E1-9830-0FB152B6C0BF}" type="pres">
      <dgm:prSet presAssocID="{0894A1DD-006D-44EA-AC13-4CDA6ACF6B9A}" presName="composite" presStyleCnt="0"/>
      <dgm:spPr/>
    </dgm:pt>
    <dgm:pt modelId="{83614A86-62B5-476F-8818-8501C9239B08}" type="pres">
      <dgm:prSet presAssocID="{0894A1DD-006D-44EA-AC13-4CDA6ACF6B9A}" presName="Image" presStyleLbl="bgShp"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3509048F-0E72-41B4-9D7B-DD00C4E178BC}" type="pres">
      <dgm:prSet presAssocID="{0894A1DD-006D-44EA-AC13-4CDA6ACF6B9A}" presName="Parent" presStyleLbl="node0" presStyleIdx="1" presStyleCnt="4">
        <dgm:presLayoutVars>
          <dgm:bulletEnabled val="1"/>
        </dgm:presLayoutVars>
      </dgm:prSet>
      <dgm:spPr/>
    </dgm:pt>
    <dgm:pt modelId="{191CF72A-093A-482E-A8EB-E5A643C6D9C4}" type="pres">
      <dgm:prSet presAssocID="{65DB497C-3760-4809-A5BD-15411E2CA3C7}" presName="sibTrans" presStyleCnt="0"/>
      <dgm:spPr/>
    </dgm:pt>
    <dgm:pt modelId="{7B894298-7BFB-4C82-9FCA-D8EE0C18B25B}" type="pres">
      <dgm:prSet presAssocID="{D7FE72C0-9995-4615-97DC-5A26775A4C11}" presName="composite" presStyleCnt="0"/>
      <dgm:spPr/>
    </dgm:pt>
    <dgm:pt modelId="{95418F29-A0D8-48D6-917C-25342DC9BE48}" type="pres">
      <dgm:prSet presAssocID="{D7FE72C0-9995-4615-97DC-5A26775A4C11}" presName="Image" presStyleLbl="bgShp"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dgm:spPr>
    </dgm:pt>
    <dgm:pt modelId="{F16BE2B0-455B-4046-9FBF-92500CFBF292}" type="pres">
      <dgm:prSet presAssocID="{D7FE72C0-9995-4615-97DC-5A26775A4C11}" presName="Parent" presStyleLbl="node0" presStyleIdx="2" presStyleCnt="4">
        <dgm:presLayoutVars>
          <dgm:bulletEnabled val="1"/>
        </dgm:presLayoutVars>
      </dgm:prSet>
      <dgm:spPr/>
    </dgm:pt>
    <dgm:pt modelId="{62C6A099-BF7B-4A26-8C0C-376A93CAFFB1}" type="pres">
      <dgm:prSet presAssocID="{2F8AC357-1014-4B9E-ADB9-B0A763C42E74}" presName="sibTrans" presStyleCnt="0"/>
      <dgm:spPr/>
    </dgm:pt>
    <dgm:pt modelId="{A0AB1BBF-2048-4231-8ACB-0E4343A4992E}" type="pres">
      <dgm:prSet presAssocID="{D95526CF-4A62-48F6-952D-83A7A7A9FB0B}" presName="composite" presStyleCnt="0"/>
      <dgm:spPr/>
    </dgm:pt>
    <dgm:pt modelId="{2D6491B5-F7E3-4A59-A8B7-69495C3266EC}" type="pres">
      <dgm:prSet presAssocID="{D95526CF-4A62-48F6-952D-83A7A7A9FB0B}" presName="Image" presStyleLbl="bgShp"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BE6FEC8D-4C5B-4243-ACFD-32161188B1D9}" type="pres">
      <dgm:prSet presAssocID="{D95526CF-4A62-48F6-952D-83A7A7A9FB0B}" presName="Parent" presStyleLbl="node0" presStyleIdx="3" presStyleCnt="4">
        <dgm:presLayoutVars>
          <dgm:bulletEnabled val="1"/>
        </dgm:presLayoutVars>
      </dgm:prSet>
      <dgm:spPr/>
    </dgm:pt>
  </dgm:ptLst>
  <dgm:cxnLst>
    <dgm:cxn modelId="{123CABCB-8700-4B8E-A43C-752CB192C762}" srcId="{3C5A9E16-10D3-46F6-9C38-773CEB864174}" destId="{D7FE72C0-9995-4615-97DC-5A26775A4C11}" srcOrd="2" destOrd="0" parTransId="{3D382D20-84EE-422C-9426-9311EBFE8595}" sibTransId="{2F8AC357-1014-4B9E-ADB9-B0A763C42E74}"/>
    <dgm:cxn modelId="{F3E6B0AE-481F-42F6-BA55-B26696EB3A9C}" srcId="{3C5A9E16-10D3-46F6-9C38-773CEB864174}" destId="{0894A1DD-006D-44EA-AC13-4CDA6ACF6B9A}" srcOrd="1" destOrd="0" parTransId="{0DCE412B-63B0-4F85-A83F-04E730A1A75E}" sibTransId="{65DB497C-3760-4809-A5BD-15411E2CA3C7}"/>
    <dgm:cxn modelId="{0A3491D1-7553-4CBE-A90A-F7CD54A24D36}" type="presOf" srcId="{3C5A9E16-10D3-46F6-9C38-773CEB864174}" destId="{5D7072CE-2D52-40BC-A122-5E47D2F7FF09}" srcOrd="0" destOrd="0" presId="urn:microsoft.com/office/officeart/2008/layout/BendingPictureCaption"/>
    <dgm:cxn modelId="{12134074-A4A7-4BCF-9035-147C150AEE13}" type="presOf" srcId="{0894A1DD-006D-44EA-AC13-4CDA6ACF6B9A}" destId="{3509048F-0E72-41B4-9D7B-DD00C4E178BC}"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30452979-A6F3-4093-9740-DF9815EE189C}" type="presOf" srcId="{D7FE72C0-9995-4615-97DC-5A26775A4C11}" destId="{F16BE2B0-455B-4046-9FBF-92500CFBF292}" srcOrd="0" destOrd="0" presId="urn:microsoft.com/office/officeart/2008/layout/BendingPictureCaption"/>
    <dgm:cxn modelId="{D73CCF69-FADC-43EE-914C-76D17457AFCD}" srcId="{3C5A9E16-10D3-46F6-9C38-773CEB864174}" destId="{E538A531-F2A5-4C86-B393-8AF2F6283361}" srcOrd="0" destOrd="0" parTransId="{22399497-0E92-4481-8B62-B88E4850F468}" sibTransId="{4D777536-2B89-4A67-A99C-3AE1C553C720}"/>
    <dgm:cxn modelId="{EA2A2C05-258A-410A-A3D9-F6FDD565B784}" srcId="{3C5A9E16-10D3-46F6-9C38-773CEB864174}" destId="{D95526CF-4A62-48F6-952D-83A7A7A9FB0B}" srcOrd="3" destOrd="0" parTransId="{B684FE32-A40D-4878-866F-6857173A6536}" sibTransId="{06541C2A-05D9-4578-94AD-AB684D1C3E6F}"/>
    <dgm:cxn modelId="{77C476B0-70CD-4128-BF94-50F1FCEBE0BA}" type="presOf" srcId="{D95526CF-4A62-48F6-952D-83A7A7A9FB0B}" destId="{BE6FEC8D-4C5B-4243-ACFD-32161188B1D9}"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9BD36BB3-E22D-4421-8008-D1B7EFA0EFCD}" type="presParOf" srcId="{5D7072CE-2D52-40BC-A122-5E47D2F7FF09}" destId="{A43CDDE2-A418-4059-A345-87149D69CF94}" srcOrd="1" destOrd="0" presId="urn:microsoft.com/office/officeart/2008/layout/BendingPictureCaption"/>
    <dgm:cxn modelId="{E192A338-B6D1-4050-9FA0-B019B24B62C2}" type="presParOf" srcId="{5D7072CE-2D52-40BC-A122-5E47D2F7FF09}" destId="{CB3ECBB6-46F9-40E1-9830-0FB152B6C0BF}" srcOrd="2" destOrd="0" presId="urn:microsoft.com/office/officeart/2008/layout/BendingPictureCaption"/>
    <dgm:cxn modelId="{75A7D034-AC29-4086-B827-1B8D2C245176}" type="presParOf" srcId="{CB3ECBB6-46F9-40E1-9830-0FB152B6C0BF}" destId="{83614A86-62B5-476F-8818-8501C9239B08}" srcOrd="0" destOrd="0" presId="urn:microsoft.com/office/officeart/2008/layout/BendingPictureCaption"/>
    <dgm:cxn modelId="{F72D3AAC-E58B-41C2-BECC-274D0AD49017}" type="presParOf" srcId="{CB3ECBB6-46F9-40E1-9830-0FB152B6C0BF}" destId="{3509048F-0E72-41B4-9D7B-DD00C4E178BC}" srcOrd="1" destOrd="0" presId="urn:microsoft.com/office/officeart/2008/layout/BendingPictureCaption"/>
    <dgm:cxn modelId="{BFF4296E-01B7-4A4E-9B4F-74749C28B390}" type="presParOf" srcId="{5D7072CE-2D52-40BC-A122-5E47D2F7FF09}" destId="{191CF72A-093A-482E-A8EB-E5A643C6D9C4}" srcOrd="3" destOrd="0" presId="urn:microsoft.com/office/officeart/2008/layout/BendingPictureCaption"/>
    <dgm:cxn modelId="{B54D33CA-39D9-4E9F-8930-0877CFC3356B}" type="presParOf" srcId="{5D7072CE-2D52-40BC-A122-5E47D2F7FF09}" destId="{7B894298-7BFB-4C82-9FCA-D8EE0C18B25B}" srcOrd="4" destOrd="0" presId="urn:microsoft.com/office/officeart/2008/layout/BendingPictureCaption"/>
    <dgm:cxn modelId="{F3157845-F591-4745-B96B-B79EA45A4C51}" type="presParOf" srcId="{7B894298-7BFB-4C82-9FCA-D8EE0C18B25B}" destId="{95418F29-A0D8-48D6-917C-25342DC9BE48}" srcOrd="0" destOrd="0" presId="urn:microsoft.com/office/officeart/2008/layout/BendingPictureCaption"/>
    <dgm:cxn modelId="{BBFB9708-60B5-452A-B9AA-BD73FEA98F56}" type="presParOf" srcId="{7B894298-7BFB-4C82-9FCA-D8EE0C18B25B}" destId="{F16BE2B0-455B-4046-9FBF-92500CFBF292}" srcOrd="1" destOrd="0" presId="urn:microsoft.com/office/officeart/2008/layout/BendingPictureCaption"/>
    <dgm:cxn modelId="{DBC9ED15-9F37-423A-80C1-BA76C066BA3C}" type="presParOf" srcId="{5D7072CE-2D52-40BC-A122-5E47D2F7FF09}" destId="{62C6A099-BF7B-4A26-8C0C-376A93CAFFB1}" srcOrd="5" destOrd="0" presId="urn:microsoft.com/office/officeart/2008/layout/BendingPictureCaption"/>
    <dgm:cxn modelId="{E605EC6D-60A9-48A9-8E54-02A84FB0B0F1}" type="presParOf" srcId="{5D7072CE-2D52-40BC-A122-5E47D2F7FF09}" destId="{A0AB1BBF-2048-4231-8ACB-0E4343A4992E}" srcOrd="6" destOrd="0" presId="urn:microsoft.com/office/officeart/2008/layout/BendingPictureCaption"/>
    <dgm:cxn modelId="{9301F8AC-BFED-4DD8-AA34-3A3005CF1567}" type="presParOf" srcId="{A0AB1BBF-2048-4231-8ACB-0E4343A4992E}" destId="{2D6491B5-F7E3-4A59-A8B7-69495C3266EC}" srcOrd="0" destOrd="0" presId="urn:microsoft.com/office/officeart/2008/layout/BendingPictureCaption"/>
    <dgm:cxn modelId="{E7A796A0-033F-4DCD-B614-9D574E7CF98D}" type="presParOf" srcId="{A0AB1BBF-2048-4231-8ACB-0E4343A4992E}" destId="{BE6FEC8D-4C5B-4243-ACFD-32161188B1D9}"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F7B255C-C14B-492C-AA84-21CE9D4B6A9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A88E3BB-6B3B-4172-824C-1A3EC80DCBCA}">
      <dgm:prSet phldrT="[Text]"/>
      <dgm:spPr/>
      <dgm:t>
        <a:bodyPr/>
        <a:lstStyle/>
        <a:p>
          <a:r>
            <a:rPr lang="en-US" dirty="0"/>
            <a:t>Andaman (Negrito)</a:t>
          </a:r>
        </a:p>
      </dgm:t>
    </dgm:pt>
    <dgm:pt modelId="{001FBDA5-6F86-47AA-B471-65E5BFD3E4DF}" type="parTrans" cxnId="{33DF0890-B832-4D9D-A6EA-F8CE463D3465}">
      <dgm:prSet/>
      <dgm:spPr/>
      <dgm:t>
        <a:bodyPr/>
        <a:lstStyle/>
        <a:p>
          <a:endParaRPr lang="en-US"/>
        </a:p>
      </dgm:t>
    </dgm:pt>
    <dgm:pt modelId="{650CE060-3760-4B1A-B816-79F8CFBDF6D0}" type="sibTrans" cxnId="{33DF0890-B832-4D9D-A6EA-F8CE463D3465}">
      <dgm:prSet/>
      <dgm:spPr/>
      <dgm:t>
        <a:bodyPr/>
        <a:lstStyle/>
        <a:p>
          <a:endParaRPr lang="en-US"/>
        </a:p>
      </dgm:t>
    </dgm:pt>
    <dgm:pt modelId="{48765880-5756-4AD9-AA56-3A2A65612B57}">
      <dgm:prSet/>
      <dgm:spPr/>
      <dgm:t>
        <a:bodyPr/>
        <a:lstStyle/>
        <a:p>
          <a:r>
            <a:rPr lang="en-US"/>
            <a:t>Great Andamanese, Onge, Jarawa and Sentinalese</a:t>
          </a:r>
        </a:p>
      </dgm:t>
    </dgm:pt>
    <dgm:pt modelId="{22A6CA3E-E5BC-4CBE-AA25-1B08F1F8542D}" type="parTrans" cxnId="{6D1F26F9-D3A6-4BE1-8349-6EB5B11992C3}">
      <dgm:prSet/>
      <dgm:spPr/>
      <dgm:t>
        <a:bodyPr/>
        <a:lstStyle/>
        <a:p>
          <a:endParaRPr lang="en-US"/>
        </a:p>
      </dgm:t>
    </dgm:pt>
    <dgm:pt modelId="{2C51C91C-DCF9-4972-BB94-3DB8980F3FD3}" type="sibTrans" cxnId="{6D1F26F9-D3A6-4BE1-8349-6EB5B11992C3}">
      <dgm:prSet/>
      <dgm:spPr/>
      <dgm:t>
        <a:bodyPr/>
        <a:lstStyle/>
        <a:p>
          <a:endParaRPr lang="en-US"/>
        </a:p>
      </dgm:t>
    </dgm:pt>
    <dgm:pt modelId="{1A510CA0-4A65-43CF-B35D-888091E7D3D6}">
      <dgm:prSet/>
      <dgm:spPr/>
      <dgm:t>
        <a:bodyPr/>
        <a:lstStyle/>
        <a:p>
          <a:r>
            <a:rPr lang="en-US"/>
            <a:t>Nicobar (Mongoloid)</a:t>
          </a:r>
        </a:p>
      </dgm:t>
    </dgm:pt>
    <dgm:pt modelId="{90DE8016-1AB7-4CAA-AB8A-CDDDF2F1DBC3}" type="parTrans" cxnId="{2098CD21-F44D-4A57-998D-357A9E89BDC9}">
      <dgm:prSet/>
      <dgm:spPr/>
      <dgm:t>
        <a:bodyPr/>
        <a:lstStyle/>
        <a:p>
          <a:endParaRPr lang="en-US"/>
        </a:p>
      </dgm:t>
    </dgm:pt>
    <dgm:pt modelId="{1D5D317D-C878-406B-9161-F359715459C1}" type="sibTrans" cxnId="{2098CD21-F44D-4A57-998D-357A9E89BDC9}">
      <dgm:prSet/>
      <dgm:spPr/>
      <dgm:t>
        <a:bodyPr/>
        <a:lstStyle/>
        <a:p>
          <a:endParaRPr lang="en-US"/>
        </a:p>
      </dgm:t>
    </dgm:pt>
    <dgm:pt modelId="{1E858384-1758-43E4-9818-D3E6D51F47EA}">
      <dgm:prSet/>
      <dgm:spPr/>
      <dgm:t>
        <a:bodyPr/>
        <a:lstStyle/>
        <a:p>
          <a:r>
            <a:rPr lang="en-US"/>
            <a:t>Nicobarese and Shompens</a:t>
          </a:r>
        </a:p>
      </dgm:t>
    </dgm:pt>
    <dgm:pt modelId="{C02BEB1B-CF06-4B8D-A0BF-CFEC1DF4915E}" type="parTrans" cxnId="{BB8CD4B7-DD28-4C46-8AC3-76A2E21107C4}">
      <dgm:prSet/>
      <dgm:spPr/>
      <dgm:t>
        <a:bodyPr/>
        <a:lstStyle/>
        <a:p>
          <a:endParaRPr lang="en-US"/>
        </a:p>
      </dgm:t>
    </dgm:pt>
    <dgm:pt modelId="{D9E09526-DE29-44A7-B5C5-B3FE79727187}" type="sibTrans" cxnId="{BB8CD4B7-DD28-4C46-8AC3-76A2E21107C4}">
      <dgm:prSet/>
      <dgm:spPr/>
      <dgm:t>
        <a:bodyPr/>
        <a:lstStyle/>
        <a:p>
          <a:endParaRPr lang="en-US"/>
        </a:p>
      </dgm:t>
    </dgm:pt>
    <dgm:pt modelId="{F507CCFC-7193-4650-B0CB-50F0215D2749}" type="pres">
      <dgm:prSet presAssocID="{FF7B255C-C14B-492C-AA84-21CE9D4B6A9F}" presName="linear" presStyleCnt="0">
        <dgm:presLayoutVars>
          <dgm:dir/>
          <dgm:animLvl val="lvl"/>
          <dgm:resizeHandles val="exact"/>
        </dgm:presLayoutVars>
      </dgm:prSet>
      <dgm:spPr/>
    </dgm:pt>
    <dgm:pt modelId="{CA742228-F206-4437-A317-E0B43B429BC6}" type="pres">
      <dgm:prSet presAssocID="{EA88E3BB-6B3B-4172-824C-1A3EC80DCBCA}" presName="parentLin" presStyleCnt="0"/>
      <dgm:spPr/>
    </dgm:pt>
    <dgm:pt modelId="{0F0A9B36-DE7F-44C4-87D8-0254868013CB}" type="pres">
      <dgm:prSet presAssocID="{EA88E3BB-6B3B-4172-824C-1A3EC80DCBCA}" presName="parentLeftMargin" presStyleLbl="node1" presStyleIdx="0" presStyleCnt="2"/>
      <dgm:spPr/>
    </dgm:pt>
    <dgm:pt modelId="{9531373C-E8B6-4EC5-8925-142EECFB05ED}" type="pres">
      <dgm:prSet presAssocID="{EA88E3BB-6B3B-4172-824C-1A3EC80DCBCA}" presName="parentText" presStyleLbl="node1" presStyleIdx="0" presStyleCnt="2">
        <dgm:presLayoutVars>
          <dgm:chMax val="0"/>
          <dgm:bulletEnabled val="1"/>
        </dgm:presLayoutVars>
      </dgm:prSet>
      <dgm:spPr/>
    </dgm:pt>
    <dgm:pt modelId="{8DF609F6-47B8-450A-A5C9-C02E5093CDE2}" type="pres">
      <dgm:prSet presAssocID="{EA88E3BB-6B3B-4172-824C-1A3EC80DCBCA}" presName="negativeSpace" presStyleCnt="0"/>
      <dgm:spPr/>
    </dgm:pt>
    <dgm:pt modelId="{2B3D26F8-CE50-41D6-ADE1-88CBDCEF5216}" type="pres">
      <dgm:prSet presAssocID="{EA88E3BB-6B3B-4172-824C-1A3EC80DCBCA}" presName="childText" presStyleLbl="conFgAcc1" presStyleIdx="0" presStyleCnt="2">
        <dgm:presLayoutVars>
          <dgm:bulletEnabled val="1"/>
        </dgm:presLayoutVars>
      </dgm:prSet>
      <dgm:spPr/>
    </dgm:pt>
    <dgm:pt modelId="{38785536-DADC-47D9-B863-F22D47396F57}" type="pres">
      <dgm:prSet presAssocID="{650CE060-3760-4B1A-B816-79F8CFBDF6D0}" presName="spaceBetweenRectangles" presStyleCnt="0"/>
      <dgm:spPr/>
    </dgm:pt>
    <dgm:pt modelId="{008FC9D2-E398-495A-BE43-FBBC46C60BF2}" type="pres">
      <dgm:prSet presAssocID="{1A510CA0-4A65-43CF-B35D-888091E7D3D6}" presName="parentLin" presStyleCnt="0"/>
      <dgm:spPr/>
    </dgm:pt>
    <dgm:pt modelId="{EF76EC1D-C638-4BD8-9275-4BB068AE725B}" type="pres">
      <dgm:prSet presAssocID="{1A510CA0-4A65-43CF-B35D-888091E7D3D6}" presName="parentLeftMargin" presStyleLbl="node1" presStyleIdx="0" presStyleCnt="2"/>
      <dgm:spPr/>
    </dgm:pt>
    <dgm:pt modelId="{FD0E9AFE-3E84-487C-8C7F-039AA66E805D}" type="pres">
      <dgm:prSet presAssocID="{1A510CA0-4A65-43CF-B35D-888091E7D3D6}" presName="parentText" presStyleLbl="node1" presStyleIdx="1" presStyleCnt="2">
        <dgm:presLayoutVars>
          <dgm:chMax val="0"/>
          <dgm:bulletEnabled val="1"/>
        </dgm:presLayoutVars>
      </dgm:prSet>
      <dgm:spPr/>
    </dgm:pt>
    <dgm:pt modelId="{5C2A8FF0-6F55-42D7-8BB2-341EFF445DB1}" type="pres">
      <dgm:prSet presAssocID="{1A510CA0-4A65-43CF-B35D-888091E7D3D6}" presName="negativeSpace" presStyleCnt="0"/>
      <dgm:spPr/>
    </dgm:pt>
    <dgm:pt modelId="{F0EA6D53-B248-4A22-9029-F6120515DAB0}" type="pres">
      <dgm:prSet presAssocID="{1A510CA0-4A65-43CF-B35D-888091E7D3D6}" presName="childText" presStyleLbl="conFgAcc1" presStyleIdx="1" presStyleCnt="2">
        <dgm:presLayoutVars>
          <dgm:bulletEnabled val="1"/>
        </dgm:presLayoutVars>
      </dgm:prSet>
      <dgm:spPr/>
    </dgm:pt>
  </dgm:ptLst>
  <dgm:cxnLst>
    <dgm:cxn modelId="{2B5DDDF4-DDBF-4701-BEF4-4EF3487F1C4C}" type="presOf" srcId="{EA88E3BB-6B3B-4172-824C-1A3EC80DCBCA}" destId="{0F0A9B36-DE7F-44C4-87D8-0254868013CB}" srcOrd="0" destOrd="0" presId="urn:microsoft.com/office/officeart/2005/8/layout/list1"/>
    <dgm:cxn modelId="{33DF0890-B832-4D9D-A6EA-F8CE463D3465}" srcId="{FF7B255C-C14B-492C-AA84-21CE9D4B6A9F}" destId="{EA88E3BB-6B3B-4172-824C-1A3EC80DCBCA}" srcOrd="0" destOrd="0" parTransId="{001FBDA5-6F86-47AA-B471-65E5BFD3E4DF}" sibTransId="{650CE060-3760-4B1A-B816-79F8CFBDF6D0}"/>
    <dgm:cxn modelId="{F9A3C87C-F8E8-4FC6-B62B-924956D4483C}" type="presOf" srcId="{EA88E3BB-6B3B-4172-824C-1A3EC80DCBCA}" destId="{9531373C-E8B6-4EC5-8925-142EECFB05ED}" srcOrd="1" destOrd="0" presId="urn:microsoft.com/office/officeart/2005/8/layout/list1"/>
    <dgm:cxn modelId="{2098CD21-F44D-4A57-998D-357A9E89BDC9}" srcId="{FF7B255C-C14B-492C-AA84-21CE9D4B6A9F}" destId="{1A510CA0-4A65-43CF-B35D-888091E7D3D6}" srcOrd="1" destOrd="0" parTransId="{90DE8016-1AB7-4CAA-AB8A-CDDDF2F1DBC3}" sibTransId="{1D5D317D-C878-406B-9161-F359715459C1}"/>
    <dgm:cxn modelId="{ED812207-F1F0-48D8-B83F-D278D1D96A3B}" type="presOf" srcId="{1E858384-1758-43E4-9818-D3E6D51F47EA}" destId="{F0EA6D53-B248-4A22-9029-F6120515DAB0}" srcOrd="0" destOrd="0" presId="urn:microsoft.com/office/officeart/2005/8/layout/list1"/>
    <dgm:cxn modelId="{BB8CD4B7-DD28-4C46-8AC3-76A2E21107C4}" srcId="{1A510CA0-4A65-43CF-B35D-888091E7D3D6}" destId="{1E858384-1758-43E4-9818-D3E6D51F47EA}" srcOrd="0" destOrd="0" parTransId="{C02BEB1B-CF06-4B8D-A0BF-CFEC1DF4915E}" sibTransId="{D9E09526-DE29-44A7-B5C5-B3FE79727187}"/>
    <dgm:cxn modelId="{6D1F26F9-D3A6-4BE1-8349-6EB5B11992C3}" srcId="{EA88E3BB-6B3B-4172-824C-1A3EC80DCBCA}" destId="{48765880-5756-4AD9-AA56-3A2A65612B57}" srcOrd="0" destOrd="0" parTransId="{22A6CA3E-E5BC-4CBE-AA25-1B08F1F8542D}" sibTransId="{2C51C91C-DCF9-4972-BB94-3DB8980F3FD3}"/>
    <dgm:cxn modelId="{22C739E0-761B-4C79-B0DB-7161FDA45FE3}" type="presOf" srcId="{1A510CA0-4A65-43CF-B35D-888091E7D3D6}" destId="{FD0E9AFE-3E84-487C-8C7F-039AA66E805D}" srcOrd="1" destOrd="0" presId="urn:microsoft.com/office/officeart/2005/8/layout/list1"/>
    <dgm:cxn modelId="{55F247C2-45FB-4B37-978E-C75BAA86BAF6}" type="presOf" srcId="{FF7B255C-C14B-492C-AA84-21CE9D4B6A9F}" destId="{F507CCFC-7193-4650-B0CB-50F0215D2749}" srcOrd="0" destOrd="0" presId="urn:microsoft.com/office/officeart/2005/8/layout/list1"/>
    <dgm:cxn modelId="{7E6DA074-9EFB-41A6-ABEA-30ECE3D2F9B4}" type="presOf" srcId="{1A510CA0-4A65-43CF-B35D-888091E7D3D6}" destId="{EF76EC1D-C638-4BD8-9275-4BB068AE725B}" srcOrd="0" destOrd="0" presId="urn:microsoft.com/office/officeart/2005/8/layout/list1"/>
    <dgm:cxn modelId="{69377523-8659-428A-8A20-1D59606B7928}" type="presOf" srcId="{48765880-5756-4AD9-AA56-3A2A65612B57}" destId="{2B3D26F8-CE50-41D6-ADE1-88CBDCEF5216}" srcOrd="0" destOrd="0" presId="urn:microsoft.com/office/officeart/2005/8/layout/list1"/>
    <dgm:cxn modelId="{5A964997-9B2D-42D3-92DA-2094B1EDB8DC}" type="presParOf" srcId="{F507CCFC-7193-4650-B0CB-50F0215D2749}" destId="{CA742228-F206-4437-A317-E0B43B429BC6}" srcOrd="0" destOrd="0" presId="urn:microsoft.com/office/officeart/2005/8/layout/list1"/>
    <dgm:cxn modelId="{143AAB5E-3344-4DCF-B66E-AA1BFC6F1D05}" type="presParOf" srcId="{CA742228-F206-4437-A317-E0B43B429BC6}" destId="{0F0A9B36-DE7F-44C4-87D8-0254868013CB}" srcOrd="0" destOrd="0" presId="urn:microsoft.com/office/officeart/2005/8/layout/list1"/>
    <dgm:cxn modelId="{0B7ECE34-DEE7-4745-B4BA-79D45164F92B}" type="presParOf" srcId="{CA742228-F206-4437-A317-E0B43B429BC6}" destId="{9531373C-E8B6-4EC5-8925-142EECFB05ED}" srcOrd="1" destOrd="0" presId="urn:microsoft.com/office/officeart/2005/8/layout/list1"/>
    <dgm:cxn modelId="{6399EF66-5BF2-4939-A8A1-1D13DB260ACC}" type="presParOf" srcId="{F507CCFC-7193-4650-B0CB-50F0215D2749}" destId="{8DF609F6-47B8-450A-A5C9-C02E5093CDE2}" srcOrd="1" destOrd="0" presId="urn:microsoft.com/office/officeart/2005/8/layout/list1"/>
    <dgm:cxn modelId="{1A1A0E7E-6211-4611-B8EC-A15D9E0D633A}" type="presParOf" srcId="{F507CCFC-7193-4650-B0CB-50F0215D2749}" destId="{2B3D26F8-CE50-41D6-ADE1-88CBDCEF5216}" srcOrd="2" destOrd="0" presId="urn:microsoft.com/office/officeart/2005/8/layout/list1"/>
    <dgm:cxn modelId="{C5309F26-10BB-4DE0-831B-A82410B50DDE}" type="presParOf" srcId="{F507CCFC-7193-4650-B0CB-50F0215D2749}" destId="{38785536-DADC-47D9-B863-F22D47396F57}" srcOrd="3" destOrd="0" presId="urn:microsoft.com/office/officeart/2005/8/layout/list1"/>
    <dgm:cxn modelId="{132E9849-18BF-4C9D-99CB-7407CEDDB5CC}" type="presParOf" srcId="{F507CCFC-7193-4650-B0CB-50F0215D2749}" destId="{008FC9D2-E398-495A-BE43-FBBC46C60BF2}" srcOrd="4" destOrd="0" presId="urn:microsoft.com/office/officeart/2005/8/layout/list1"/>
    <dgm:cxn modelId="{64DF3F76-6E30-4EB8-9B57-C7DEE3316990}" type="presParOf" srcId="{008FC9D2-E398-495A-BE43-FBBC46C60BF2}" destId="{EF76EC1D-C638-4BD8-9275-4BB068AE725B}" srcOrd="0" destOrd="0" presId="urn:microsoft.com/office/officeart/2005/8/layout/list1"/>
    <dgm:cxn modelId="{A3D998F7-5C53-434E-B97A-1844A4751CBE}" type="presParOf" srcId="{008FC9D2-E398-495A-BE43-FBBC46C60BF2}" destId="{FD0E9AFE-3E84-487C-8C7F-039AA66E805D}" srcOrd="1" destOrd="0" presId="urn:microsoft.com/office/officeart/2005/8/layout/list1"/>
    <dgm:cxn modelId="{9A8176BC-A02B-4AA6-B54E-208D58CCA258}" type="presParOf" srcId="{F507CCFC-7193-4650-B0CB-50F0215D2749}" destId="{5C2A8FF0-6F55-42D7-8BB2-341EFF445DB1}" srcOrd="5" destOrd="0" presId="urn:microsoft.com/office/officeart/2005/8/layout/list1"/>
    <dgm:cxn modelId="{586FEC9A-4EC0-44D6-A5FF-79CECE8DDC98}" type="presParOf" srcId="{F507CCFC-7193-4650-B0CB-50F0215D2749}" destId="{F0EA6D53-B248-4A22-9029-F6120515DAB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12CBCC7-D89A-4418-9619-9F4C6D24C53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4902DA9-10E3-4720-9096-4EC29C5DD952}">
      <dgm:prSet phldrT="[Text]"/>
      <dgm:spPr/>
      <dgm:t>
        <a:bodyPr/>
        <a:lstStyle/>
        <a:p>
          <a:r>
            <a:rPr lang="en-US" dirty="0"/>
            <a:t>No SC (Art.341)</a:t>
          </a:r>
        </a:p>
      </dgm:t>
    </dgm:pt>
    <dgm:pt modelId="{A1FB9200-4EB7-4966-9F8F-61CB93D1B271}" type="parTrans" cxnId="{D66088C1-50E9-458C-93F4-D50C87980D2C}">
      <dgm:prSet/>
      <dgm:spPr/>
      <dgm:t>
        <a:bodyPr/>
        <a:lstStyle/>
        <a:p>
          <a:endParaRPr lang="en-US"/>
        </a:p>
      </dgm:t>
    </dgm:pt>
    <dgm:pt modelId="{FC2A4915-547B-4FF5-AD8D-3E90C9878DAC}" type="sibTrans" cxnId="{D66088C1-50E9-458C-93F4-D50C87980D2C}">
      <dgm:prSet/>
      <dgm:spPr/>
      <dgm:t>
        <a:bodyPr/>
        <a:lstStyle/>
        <a:p>
          <a:endParaRPr lang="en-US"/>
        </a:p>
      </dgm:t>
    </dgm:pt>
    <dgm:pt modelId="{9D212138-A8BB-4F37-B620-8870A98006F6}">
      <dgm:prSet phldrT="[Text]"/>
      <dgm:spPr/>
      <dgm:t>
        <a:bodyPr/>
        <a:lstStyle/>
        <a:p>
          <a:r>
            <a:rPr lang="en-US" dirty="0"/>
            <a:t>Nagaland</a:t>
          </a:r>
        </a:p>
      </dgm:t>
    </dgm:pt>
    <dgm:pt modelId="{3CEFD210-032E-4C17-918B-5A67CEB77B94}" type="parTrans" cxnId="{106173BC-FCC4-4AD4-B91D-C6E2AFB99561}">
      <dgm:prSet/>
      <dgm:spPr/>
      <dgm:t>
        <a:bodyPr/>
        <a:lstStyle/>
        <a:p>
          <a:endParaRPr lang="en-US"/>
        </a:p>
      </dgm:t>
    </dgm:pt>
    <dgm:pt modelId="{040F1633-32BB-4E44-B3A9-1C856BBE4B48}" type="sibTrans" cxnId="{106173BC-FCC4-4AD4-B91D-C6E2AFB99561}">
      <dgm:prSet/>
      <dgm:spPr/>
      <dgm:t>
        <a:bodyPr/>
        <a:lstStyle/>
        <a:p>
          <a:endParaRPr lang="en-US"/>
        </a:p>
      </dgm:t>
    </dgm:pt>
    <dgm:pt modelId="{B1E806C8-C667-4100-88F7-D06A100EFDF9}">
      <dgm:prSet phldrT="[Text]"/>
      <dgm:spPr/>
      <dgm:t>
        <a:bodyPr/>
        <a:lstStyle/>
        <a:p>
          <a:r>
            <a:rPr lang="en-US" dirty="0"/>
            <a:t>No ST (Art.342)</a:t>
          </a:r>
        </a:p>
      </dgm:t>
    </dgm:pt>
    <dgm:pt modelId="{55E59EC8-29F4-406E-AFCB-00E5C85B35F3}" type="parTrans" cxnId="{09C0A2F2-B38C-4DE5-8707-A8EF957F7E77}">
      <dgm:prSet/>
      <dgm:spPr/>
      <dgm:t>
        <a:bodyPr/>
        <a:lstStyle/>
        <a:p>
          <a:endParaRPr lang="en-US"/>
        </a:p>
      </dgm:t>
    </dgm:pt>
    <dgm:pt modelId="{9DCD0EF3-49AD-4A8E-B0EA-1A5C21E461F0}" type="sibTrans" cxnId="{09C0A2F2-B38C-4DE5-8707-A8EF957F7E77}">
      <dgm:prSet/>
      <dgm:spPr/>
      <dgm:t>
        <a:bodyPr/>
        <a:lstStyle/>
        <a:p>
          <a:endParaRPr lang="en-US"/>
        </a:p>
      </dgm:t>
    </dgm:pt>
    <dgm:pt modelId="{9169B4DC-ED82-4122-90B2-BA6A1BF989EE}">
      <dgm:prSet phldrT="[Text]"/>
      <dgm:spPr/>
      <dgm:t>
        <a:bodyPr/>
        <a:lstStyle/>
        <a:p>
          <a:r>
            <a:rPr lang="en-US" dirty="0"/>
            <a:t>A&amp;N</a:t>
          </a:r>
        </a:p>
      </dgm:t>
    </dgm:pt>
    <dgm:pt modelId="{8125DD49-0ED4-42BF-8AC8-08A779476A5C}" type="parTrans" cxnId="{83618565-BB7D-41FA-B14B-77BE1CF18785}">
      <dgm:prSet/>
      <dgm:spPr/>
      <dgm:t>
        <a:bodyPr/>
        <a:lstStyle/>
        <a:p>
          <a:endParaRPr lang="en-US"/>
        </a:p>
      </dgm:t>
    </dgm:pt>
    <dgm:pt modelId="{5CE7C790-51F5-4DEE-9BAD-534F83D996DB}" type="sibTrans" cxnId="{83618565-BB7D-41FA-B14B-77BE1CF18785}">
      <dgm:prSet/>
      <dgm:spPr/>
      <dgm:t>
        <a:bodyPr/>
        <a:lstStyle/>
        <a:p>
          <a:endParaRPr lang="en-US"/>
        </a:p>
      </dgm:t>
    </dgm:pt>
    <dgm:pt modelId="{B8C609FA-9543-4A68-ACAE-DAB9B78D2AE1}">
      <dgm:prSet phldrT="[Text]"/>
      <dgm:spPr/>
      <dgm:t>
        <a:bodyPr/>
        <a:lstStyle/>
        <a:p>
          <a:r>
            <a:rPr lang="en-US" dirty="0"/>
            <a:t>Lakshadweep</a:t>
          </a:r>
        </a:p>
      </dgm:t>
    </dgm:pt>
    <dgm:pt modelId="{06166BB0-FF36-49BD-A721-43924AEAEE5B}" type="parTrans" cxnId="{8DA854F4-364F-4F82-967F-5D561757293D}">
      <dgm:prSet/>
      <dgm:spPr/>
      <dgm:t>
        <a:bodyPr/>
        <a:lstStyle/>
        <a:p>
          <a:endParaRPr lang="en-US"/>
        </a:p>
      </dgm:t>
    </dgm:pt>
    <dgm:pt modelId="{6F9A388C-0A82-4D32-8FBE-DC71CE5EC924}" type="sibTrans" cxnId="{8DA854F4-364F-4F82-967F-5D561757293D}">
      <dgm:prSet/>
      <dgm:spPr/>
      <dgm:t>
        <a:bodyPr/>
        <a:lstStyle/>
        <a:p>
          <a:endParaRPr lang="en-US"/>
        </a:p>
      </dgm:t>
    </dgm:pt>
    <dgm:pt modelId="{B54EA207-AE93-4273-A59D-109894CBDFAB}">
      <dgm:prSet phldrT="[Text]"/>
      <dgm:spPr/>
      <dgm:t>
        <a:bodyPr/>
        <a:lstStyle/>
        <a:p>
          <a:r>
            <a:rPr lang="en-US" dirty="0"/>
            <a:t>Haryana</a:t>
          </a:r>
        </a:p>
      </dgm:t>
    </dgm:pt>
    <dgm:pt modelId="{A2E0BA88-EAEC-4286-8D48-D7C6C01190C5}" type="parTrans" cxnId="{F2F9BFAB-265C-4D0F-A940-23899503B302}">
      <dgm:prSet/>
      <dgm:spPr/>
      <dgm:t>
        <a:bodyPr/>
        <a:lstStyle/>
        <a:p>
          <a:endParaRPr lang="en-US"/>
        </a:p>
      </dgm:t>
    </dgm:pt>
    <dgm:pt modelId="{9D1F0C80-3266-4E68-895D-D724A0F77FC0}" type="sibTrans" cxnId="{F2F9BFAB-265C-4D0F-A940-23899503B302}">
      <dgm:prSet/>
      <dgm:spPr/>
      <dgm:t>
        <a:bodyPr/>
        <a:lstStyle/>
        <a:p>
          <a:endParaRPr lang="en-US"/>
        </a:p>
      </dgm:t>
    </dgm:pt>
    <dgm:pt modelId="{A945EF5F-C4EB-46DB-BD2B-D360B34140A1}">
      <dgm:prSet phldrT="[Text]"/>
      <dgm:spPr/>
      <dgm:t>
        <a:bodyPr/>
        <a:lstStyle/>
        <a:p>
          <a:r>
            <a:rPr lang="en-US" dirty="0"/>
            <a:t>Punjab</a:t>
          </a:r>
        </a:p>
      </dgm:t>
    </dgm:pt>
    <dgm:pt modelId="{3C1C8987-8505-4354-AC39-EFB35A566C71}" type="parTrans" cxnId="{AC24A64C-19B1-4DB6-96D2-DFE23CAF6E38}">
      <dgm:prSet/>
      <dgm:spPr/>
      <dgm:t>
        <a:bodyPr/>
        <a:lstStyle/>
        <a:p>
          <a:endParaRPr lang="en-US"/>
        </a:p>
      </dgm:t>
    </dgm:pt>
    <dgm:pt modelId="{A1E211FF-B7FA-4D20-AFD0-2383F2640FA2}" type="sibTrans" cxnId="{AC24A64C-19B1-4DB6-96D2-DFE23CAF6E38}">
      <dgm:prSet/>
      <dgm:spPr/>
      <dgm:t>
        <a:bodyPr/>
        <a:lstStyle/>
        <a:p>
          <a:endParaRPr lang="en-US"/>
        </a:p>
      </dgm:t>
    </dgm:pt>
    <dgm:pt modelId="{2DA745D5-A7C6-40AD-9C0E-1FB560E97DC8}">
      <dgm:prSet phldrT="[Text]"/>
      <dgm:spPr/>
      <dgm:t>
        <a:bodyPr/>
        <a:lstStyle/>
        <a:p>
          <a:r>
            <a:rPr lang="en-US" dirty="0"/>
            <a:t>Chandigarh</a:t>
          </a:r>
        </a:p>
      </dgm:t>
    </dgm:pt>
    <dgm:pt modelId="{A5758220-2A2D-42DA-BFDD-989DE89FF0E3}" type="parTrans" cxnId="{7AB98AFA-33F3-42FF-8501-E99715F99E5A}">
      <dgm:prSet/>
      <dgm:spPr/>
      <dgm:t>
        <a:bodyPr/>
        <a:lstStyle/>
        <a:p>
          <a:endParaRPr lang="en-US"/>
        </a:p>
      </dgm:t>
    </dgm:pt>
    <dgm:pt modelId="{CC849FCE-D64F-4FBF-B55E-1A4497C75135}" type="sibTrans" cxnId="{7AB98AFA-33F3-42FF-8501-E99715F99E5A}">
      <dgm:prSet/>
      <dgm:spPr/>
      <dgm:t>
        <a:bodyPr/>
        <a:lstStyle/>
        <a:p>
          <a:endParaRPr lang="en-US"/>
        </a:p>
      </dgm:t>
    </dgm:pt>
    <dgm:pt modelId="{917C9729-66B7-4ECD-A18C-933B49CEA80B}">
      <dgm:prSet phldrT="[Text]"/>
      <dgm:spPr/>
      <dgm:t>
        <a:bodyPr/>
        <a:lstStyle/>
        <a:p>
          <a:r>
            <a:rPr lang="en-US" dirty="0"/>
            <a:t>Delhi</a:t>
          </a:r>
        </a:p>
      </dgm:t>
    </dgm:pt>
    <dgm:pt modelId="{E86E2355-643D-4E5F-9FEC-916F6A9B42CA}" type="parTrans" cxnId="{D64E4F55-9976-4396-9C68-BEF46334FA0D}">
      <dgm:prSet/>
      <dgm:spPr/>
      <dgm:t>
        <a:bodyPr/>
        <a:lstStyle/>
        <a:p>
          <a:endParaRPr lang="en-US"/>
        </a:p>
      </dgm:t>
    </dgm:pt>
    <dgm:pt modelId="{D7A1CFCB-6E89-4A67-8CD0-95133E58AD68}" type="sibTrans" cxnId="{D64E4F55-9976-4396-9C68-BEF46334FA0D}">
      <dgm:prSet/>
      <dgm:spPr/>
      <dgm:t>
        <a:bodyPr/>
        <a:lstStyle/>
        <a:p>
          <a:endParaRPr lang="en-US"/>
        </a:p>
      </dgm:t>
    </dgm:pt>
    <dgm:pt modelId="{D34974D2-0588-46C7-B517-E323C50459AF}">
      <dgm:prSet phldrT="[Text]"/>
      <dgm:spPr/>
      <dgm:t>
        <a:bodyPr/>
        <a:lstStyle/>
        <a:p>
          <a:r>
            <a:rPr lang="en-US" dirty="0"/>
            <a:t>Pondicherry</a:t>
          </a:r>
        </a:p>
      </dgm:t>
    </dgm:pt>
    <dgm:pt modelId="{1C47ADE0-DC24-4097-86C0-10EB3EB896CF}" type="parTrans" cxnId="{E5F04883-A149-44AD-9633-09076DD0EE8C}">
      <dgm:prSet/>
      <dgm:spPr/>
      <dgm:t>
        <a:bodyPr/>
        <a:lstStyle/>
        <a:p>
          <a:endParaRPr lang="en-US"/>
        </a:p>
      </dgm:t>
    </dgm:pt>
    <dgm:pt modelId="{AB6A8948-42F3-4CDC-8055-1AC9CAFAB4B9}" type="sibTrans" cxnId="{E5F04883-A149-44AD-9633-09076DD0EE8C}">
      <dgm:prSet/>
      <dgm:spPr/>
      <dgm:t>
        <a:bodyPr/>
        <a:lstStyle/>
        <a:p>
          <a:endParaRPr lang="en-US"/>
        </a:p>
      </dgm:t>
    </dgm:pt>
    <dgm:pt modelId="{12B9F0AC-F744-4F69-A5E6-364F1A9C345E}">
      <dgm:prSet phldrT="[Text]"/>
      <dgm:spPr/>
      <dgm:t>
        <a:bodyPr/>
        <a:lstStyle/>
        <a:p>
          <a:r>
            <a:rPr lang="en-US" dirty="0"/>
            <a:t>Arunanchal</a:t>
          </a:r>
        </a:p>
      </dgm:t>
    </dgm:pt>
    <dgm:pt modelId="{F4E11FC4-EAD6-4C79-9A65-0E806CEB7E2E}" type="parTrans" cxnId="{AF6C987C-EBD9-46A5-B3AF-00A35BDC5A14}">
      <dgm:prSet/>
      <dgm:spPr/>
      <dgm:t>
        <a:bodyPr/>
        <a:lstStyle/>
        <a:p>
          <a:endParaRPr lang="en-US"/>
        </a:p>
      </dgm:t>
    </dgm:pt>
    <dgm:pt modelId="{4A9D194C-5108-4F74-8EA0-EB435FF056DA}" type="sibTrans" cxnId="{AF6C987C-EBD9-46A5-B3AF-00A35BDC5A14}">
      <dgm:prSet/>
      <dgm:spPr/>
      <dgm:t>
        <a:bodyPr/>
        <a:lstStyle/>
        <a:p>
          <a:endParaRPr lang="en-US"/>
        </a:p>
      </dgm:t>
    </dgm:pt>
    <dgm:pt modelId="{57086A09-B243-4FC1-8CB7-28C9D5C64676}" type="pres">
      <dgm:prSet presAssocID="{112CBCC7-D89A-4418-9619-9F4C6D24C530}" presName="Name0" presStyleCnt="0">
        <dgm:presLayoutVars>
          <dgm:dir/>
          <dgm:animLvl val="lvl"/>
          <dgm:resizeHandles val="exact"/>
        </dgm:presLayoutVars>
      </dgm:prSet>
      <dgm:spPr/>
    </dgm:pt>
    <dgm:pt modelId="{BFD71F3E-CD8D-4BCB-94B9-A35DAB9E3D35}" type="pres">
      <dgm:prSet presAssocID="{E4902DA9-10E3-4720-9096-4EC29C5DD952}" presName="composite" presStyleCnt="0"/>
      <dgm:spPr/>
    </dgm:pt>
    <dgm:pt modelId="{94168F89-39AA-4A26-9CF6-8335A58ED2CA}" type="pres">
      <dgm:prSet presAssocID="{E4902DA9-10E3-4720-9096-4EC29C5DD952}" presName="parTx" presStyleLbl="alignNode1" presStyleIdx="0" presStyleCnt="2">
        <dgm:presLayoutVars>
          <dgm:chMax val="0"/>
          <dgm:chPref val="0"/>
          <dgm:bulletEnabled val="1"/>
        </dgm:presLayoutVars>
      </dgm:prSet>
      <dgm:spPr/>
    </dgm:pt>
    <dgm:pt modelId="{5A8AFB1F-E58B-4D05-81F3-B90131EC0C42}" type="pres">
      <dgm:prSet presAssocID="{E4902DA9-10E3-4720-9096-4EC29C5DD952}" presName="desTx" presStyleLbl="alignAccFollowNode1" presStyleIdx="0" presStyleCnt="2">
        <dgm:presLayoutVars>
          <dgm:bulletEnabled val="1"/>
        </dgm:presLayoutVars>
      </dgm:prSet>
      <dgm:spPr/>
    </dgm:pt>
    <dgm:pt modelId="{F0E6C8DF-CA3E-4282-90C3-5EA4B72F1CE3}" type="pres">
      <dgm:prSet presAssocID="{FC2A4915-547B-4FF5-AD8D-3E90C9878DAC}" presName="space" presStyleCnt="0"/>
      <dgm:spPr/>
    </dgm:pt>
    <dgm:pt modelId="{F9282DAC-28A8-44D6-9659-E68CC6C8BB7B}" type="pres">
      <dgm:prSet presAssocID="{B1E806C8-C667-4100-88F7-D06A100EFDF9}" presName="composite" presStyleCnt="0"/>
      <dgm:spPr/>
    </dgm:pt>
    <dgm:pt modelId="{3FED2E3E-BE91-4046-8E59-E977EFEF1DA9}" type="pres">
      <dgm:prSet presAssocID="{B1E806C8-C667-4100-88F7-D06A100EFDF9}" presName="parTx" presStyleLbl="alignNode1" presStyleIdx="1" presStyleCnt="2">
        <dgm:presLayoutVars>
          <dgm:chMax val="0"/>
          <dgm:chPref val="0"/>
          <dgm:bulletEnabled val="1"/>
        </dgm:presLayoutVars>
      </dgm:prSet>
      <dgm:spPr/>
    </dgm:pt>
    <dgm:pt modelId="{BF535ED6-8471-4F35-B4B4-B07742293774}" type="pres">
      <dgm:prSet presAssocID="{B1E806C8-C667-4100-88F7-D06A100EFDF9}" presName="desTx" presStyleLbl="alignAccFollowNode1" presStyleIdx="1" presStyleCnt="2">
        <dgm:presLayoutVars>
          <dgm:bulletEnabled val="1"/>
        </dgm:presLayoutVars>
      </dgm:prSet>
      <dgm:spPr/>
    </dgm:pt>
  </dgm:ptLst>
  <dgm:cxnLst>
    <dgm:cxn modelId="{58758471-5E25-4884-9DB5-D6ACCCBE6925}" type="presOf" srcId="{9D212138-A8BB-4F37-B620-8870A98006F6}" destId="{5A8AFB1F-E58B-4D05-81F3-B90131EC0C42}" srcOrd="0" destOrd="1" presId="urn:microsoft.com/office/officeart/2005/8/layout/hList1"/>
    <dgm:cxn modelId="{A5D2E958-051B-457F-B768-4BB6234AF1F6}" type="presOf" srcId="{B54EA207-AE93-4273-A59D-109894CBDFAB}" destId="{BF535ED6-8471-4F35-B4B4-B07742293774}" srcOrd="0" destOrd="0" presId="urn:microsoft.com/office/officeart/2005/8/layout/hList1"/>
    <dgm:cxn modelId="{106173BC-FCC4-4AD4-B91D-C6E2AFB99561}" srcId="{E4902DA9-10E3-4720-9096-4EC29C5DD952}" destId="{9D212138-A8BB-4F37-B620-8870A98006F6}" srcOrd="1" destOrd="0" parTransId="{3CEFD210-032E-4C17-918B-5A67CEB77B94}" sibTransId="{040F1633-32BB-4E44-B3A9-1C856BBE4B48}"/>
    <dgm:cxn modelId="{BA1E842F-E112-4BB1-9423-D3FCF9CDBA63}" type="presOf" srcId="{B8C609FA-9543-4A68-ACAE-DAB9B78D2AE1}" destId="{5A8AFB1F-E58B-4D05-81F3-B90131EC0C42}" srcOrd="0" destOrd="3" presId="urn:microsoft.com/office/officeart/2005/8/layout/hList1"/>
    <dgm:cxn modelId="{55AFB9B8-5C33-4BE1-9DD2-65946D29B527}" type="presOf" srcId="{12B9F0AC-F744-4F69-A5E6-364F1A9C345E}" destId="{5A8AFB1F-E58B-4D05-81F3-B90131EC0C42}" srcOrd="0" destOrd="0" presId="urn:microsoft.com/office/officeart/2005/8/layout/hList1"/>
    <dgm:cxn modelId="{8DA854F4-364F-4F82-967F-5D561757293D}" srcId="{E4902DA9-10E3-4720-9096-4EC29C5DD952}" destId="{B8C609FA-9543-4A68-ACAE-DAB9B78D2AE1}" srcOrd="3" destOrd="0" parTransId="{06166BB0-FF36-49BD-A721-43924AEAEE5B}" sibTransId="{6F9A388C-0A82-4D32-8FBE-DC71CE5EC924}"/>
    <dgm:cxn modelId="{E2FC47DC-DC7D-4AEE-BB17-5789D910516A}" type="presOf" srcId="{B1E806C8-C667-4100-88F7-D06A100EFDF9}" destId="{3FED2E3E-BE91-4046-8E59-E977EFEF1DA9}" srcOrd="0" destOrd="0" presId="urn:microsoft.com/office/officeart/2005/8/layout/hList1"/>
    <dgm:cxn modelId="{F2F9BFAB-265C-4D0F-A940-23899503B302}" srcId="{B1E806C8-C667-4100-88F7-D06A100EFDF9}" destId="{B54EA207-AE93-4273-A59D-109894CBDFAB}" srcOrd="0" destOrd="0" parTransId="{A2E0BA88-EAEC-4286-8D48-D7C6C01190C5}" sibTransId="{9D1F0C80-3266-4E68-895D-D724A0F77FC0}"/>
    <dgm:cxn modelId="{09C0A2F2-B38C-4DE5-8707-A8EF957F7E77}" srcId="{112CBCC7-D89A-4418-9619-9F4C6D24C530}" destId="{B1E806C8-C667-4100-88F7-D06A100EFDF9}" srcOrd="1" destOrd="0" parTransId="{55E59EC8-29F4-406E-AFCB-00E5C85B35F3}" sibTransId="{9DCD0EF3-49AD-4A8E-B0EA-1A5C21E461F0}"/>
    <dgm:cxn modelId="{6B6D0D9D-53A2-4221-AE35-9F434C0F2605}" type="presOf" srcId="{112CBCC7-D89A-4418-9619-9F4C6D24C530}" destId="{57086A09-B243-4FC1-8CB7-28C9D5C64676}" srcOrd="0" destOrd="0" presId="urn:microsoft.com/office/officeart/2005/8/layout/hList1"/>
    <dgm:cxn modelId="{D66088C1-50E9-458C-93F4-D50C87980D2C}" srcId="{112CBCC7-D89A-4418-9619-9F4C6D24C530}" destId="{E4902DA9-10E3-4720-9096-4EC29C5DD952}" srcOrd="0" destOrd="0" parTransId="{A1FB9200-4EB7-4966-9F8F-61CB93D1B271}" sibTransId="{FC2A4915-547B-4FF5-AD8D-3E90C9878DAC}"/>
    <dgm:cxn modelId="{AF6C987C-EBD9-46A5-B3AF-00A35BDC5A14}" srcId="{E4902DA9-10E3-4720-9096-4EC29C5DD952}" destId="{12B9F0AC-F744-4F69-A5E6-364F1A9C345E}" srcOrd="0" destOrd="0" parTransId="{F4E11FC4-EAD6-4C79-9A65-0E806CEB7E2E}" sibTransId="{4A9D194C-5108-4F74-8EA0-EB435FF056DA}"/>
    <dgm:cxn modelId="{0DCE240B-E9A0-4835-994D-571FD1A46CF6}" type="presOf" srcId="{9169B4DC-ED82-4122-90B2-BA6A1BF989EE}" destId="{5A8AFB1F-E58B-4D05-81F3-B90131EC0C42}" srcOrd="0" destOrd="2" presId="urn:microsoft.com/office/officeart/2005/8/layout/hList1"/>
    <dgm:cxn modelId="{D6E800F1-9C5A-449B-920C-264C40760523}" type="presOf" srcId="{2DA745D5-A7C6-40AD-9C0E-1FB560E97DC8}" destId="{BF535ED6-8471-4F35-B4B4-B07742293774}" srcOrd="0" destOrd="2" presId="urn:microsoft.com/office/officeart/2005/8/layout/hList1"/>
    <dgm:cxn modelId="{AC24A64C-19B1-4DB6-96D2-DFE23CAF6E38}" srcId="{B1E806C8-C667-4100-88F7-D06A100EFDF9}" destId="{A945EF5F-C4EB-46DB-BD2B-D360B34140A1}" srcOrd="1" destOrd="0" parTransId="{3C1C8987-8505-4354-AC39-EFB35A566C71}" sibTransId="{A1E211FF-B7FA-4D20-AFD0-2383F2640FA2}"/>
    <dgm:cxn modelId="{03575B85-844D-4E1F-B082-3E7DE336B2DD}" type="presOf" srcId="{E4902DA9-10E3-4720-9096-4EC29C5DD952}" destId="{94168F89-39AA-4A26-9CF6-8335A58ED2CA}" srcOrd="0" destOrd="0" presId="urn:microsoft.com/office/officeart/2005/8/layout/hList1"/>
    <dgm:cxn modelId="{E5F04883-A149-44AD-9633-09076DD0EE8C}" srcId="{B1E806C8-C667-4100-88F7-D06A100EFDF9}" destId="{D34974D2-0588-46C7-B517-E323C50459AF}" srcOrd="4" destOrd="0" parTransId="{1C47ADE0-DC24-4097-86C0-10EB3EB896CF}" sibTransId="{AB6A8948-42F3-4CDC-8055-1AC9CAFAB4B9}"/>
    <dgm:cxn modelId="{D64E4F55-9976-4396-9C68-BEF46334FA0D}" srcId="{B1E806C8-C667-4100-88F7-D06A100EFDF9}" destId="{917C9729-66B7-4ECD-A18C-933B49CEA80B}" srcOrd="3" destOrd="0" parTransId="{E86E2355-643D-4E5F-9FEC-916F6A9B42CA}" sibTransId="{D7A1CFCB-6E89-4A67-8CD0-95133E58AD68}"/>
    <dgm:cxn modelId="{83618565-BB7D-41FA-B14B-77BE1CF18785}" srcId="{E4902DA9-10E3-4720-9096-4EC29C5DD952}" destId="{9169B4DC-ED82-4122-90B2-BA6A1BF989EE}" srcOrd="2" destOrd="0" parTransId="{8125DD49-0ED4-42BF-8AC8-08A779476A5C}" sibTransId="{5CE7C790-51F5-4DEE-9BAD-534F83D996DB}"/>
    <dgm:cxn modelId="{7346424E-A89C-45A2-AD32-92BC8300612B}" type="presOf" srcId="{A945EF5F-C4EB-46DB-BD2B-D360B34140A1}" destId="{BF535ED6-8471-4F35-B4B4-B07742293774}" srcOrd="0" destOrd="1" presId="urn:microsoft.com/office/officeart/2005/8/layout/hList1"/>
    <dgm:cxn modelId="{7AB98AFA-33F3-42FF-8501-E99715F99E5A}" srcId="{B1E806C8-C667-4100-88F7-D06A100EFDF9}" destId="{2DA745D5-A7C6-40AD-9C0E-1FB560E97DC8}" srcOrd="2" destOrd="0" parTransId="{A5758220-2A2D-42DA-BFDD-989DE89FF0E3}" sibTransId="{CC849FCE-D64F-4FBF-B55E-1A4497C75135}"/>
    <dgm:cxn modelId="{7FFE67A0-599E-4A36-97AE-05FB8F7AA36A}" type="presOf" srcId="{D34974D2-0588-46C7-B517-E323C50459AF}" destId="{BF535ED6-8471-4F35-B4B4-B07742293774}" srcOrd="0" destOrd="4" presId="urn:microsoft.com/office/officeart/2005/8/layout/hList1"/>
    <dgm:cxn modelId="{0F09AA78-6A84-451D-8F64-6F0353684454}" type="presOf" srcId="{917C9729-66B7-4ECD-A18C-933B49CEA80B}" destId="{BF535ED6-8471-4F35-B4B4-B07742293774}" srcOrd="0" destOrd="3" presId="urn:microsoft.com/office/officeart/2005/8/layout/hList1"/>
    <dgm:cxn modelId="{6097724F-49F9-46E9-BC01-2B96A82BAF78}" type="presParOf" srcId="{57086A09-B243-4FC1-8CB7-28C9D5C64676}" destId="{BFD71F3E-CD8D-4BCB-94B9-A35DAB9E3D35}" srcOrd="0" destOrd="0" presId="urn:microsoft.com/office/officeart/2005/8/layout/hList1"/>
    <dgm:cxn modelId="{19F28F9F-38AB-46AA-AA3F-60E26EAE2BAB}" type="presParOf" srcId="{BFD71F3E-CD8D-4BCB-94B9-A35DAB9E3D35}" destId="{94168F89-39AA-4A26-9CF6-8335A58ED2CA}" srcOrd="0" destOrd="0" presId="urn:microsoft.com/office/officeart/2005/8/layout/hList1"/>
    <dgm:cxn modelId="{84302DBD-40E9-4ADF-9C54-0AC59AA9E811}" type="presParOf" srcId="{BFD71F3E-CD8D-4BCB-94B9-A35DAB9E3D35}" destId="{5A8AFB1F-E58B-4D05-81F3-B90131EC0C42}" srcOrd="1" destOrd="0" presId="urn:microsoft.com/office/officeart/2005/8/layout/hList1"/>
    <dgm:cxn modelId="{3604EC28-D4D1-42A7-96C8-CFAA59E8666D}" type="presParOf" srcId="{57086A09-B243-4FC1-8CB7-28C9D5C64676}" destId="{F0E6C8DF-CA3E-4282-90C3-5EA4B72F1CE3}" srcOrd="1" destOrd="0" presId="urn:microsoft.com/office/officeart/2005/8/layout/hList1"/>
    <dgm:cxn modelId="{C0215CB9-7AC5-4525-8C05-4D4105AF64A0}" type="presParOf" srcId="{57086A09-B243-4FC1-8CB7-28C9D5C64676}" destId="{F9282DAC-28A8-44D6-9659-E68CC6C8BB7B}" srcOrd="2" destOrd="0" presId="urn:microsoft.com/office/officeart/2005/8/layout/hList1"/>
    <dgm:cxn modelId="{EF3F4A5E-E7A8-4BC1-922E-9F439F1BF4BB}" type="presParOf" srcId="{F9282DAC-28A8-44D6-9659-E68CC6C8BB7B}" destId="{3FED2E3E-BE91-4046-8E59-E977EFEF1DA9}" srcOrd="0" destOrd="0" presId="urn:microsoft.com/office/officeart/2005/8/layout/hList1"/>
    <dgm:cxn modelId="{7F6B66B3-24B6-4E4A-8B8F-8A540DE78EAD}" type="presParOf" srcId="{F9282DAC-28A8-44D6-9659-E68CC6C8BB7B}" destId="{BF535ED6-8471-4F35-B4B4-B0774229377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C68672B-BC54-4A78-83DE-EFD786134333}"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US"/>
        </a:p>
      </dgm:t>
    </dgm:pt>
    <dgm:pt modelId="{FEB0010A-168C-4120-B308-159DB0510298}">
      <dgm:prSet phldrT="[Text]"/>
      <dgm:spPr/>
      <dgm:t>
        <a:bodyPr/>
        <a:lstStyle/>
        <a:p>
          <a:r>
            <a:rPr lang="en-US" dirty="0" err="1"/>
            <a:t>Austric</a:t>
          </a:r>
          <a:r>
            <a:rPr lang="en-US" dirty="0"/>
            <a:t> – </a:t>
          </a:r>
          <a:r>
            <a:rPr lang="en-US" dirty="0" err="1"/>
            <a:t>Nishada</a:t>
          </a:r>
          <a:r>
            <a:rPr lang="en-US" dirty="0"/>
            <a:t>: Munda; central tribal belt, islands</a:t>
          </a:r>
        </a:p>
      </dgm:t>
    </dgm:pt>
    <dgm:pt modelId="{717EEE52-533F-4E32-9F36-03EA51A4D82D}" type="parTrans" cxnId="{8D34975C-9033-465F-A5E1-9B97A7D8C111}">
      <dgm:prSet/>
      <dgm:spPr/>
      <dgm:t>
        <a:bodyPr/>
        <a:lstStyle/>
        <a:p>
          <a:endParaRPr lang="en-US"/>
        </a:p>
      </dgm:t>
    </dgm:pt>
    <dgm:pt modelId="{EEF75F3C-0663-43F3-8A82-5C5C807AD37F}" type="sibTrans" cxnId="{8D34975C-9033-465F-A5E1-9B97A7D8C111}">
      <dgm:prSet/>
      <dgm:spPr/>
      <dgm:t>
        <a:bodyPr/>
        <a:lstStyle/>
        <a:p>
          <a:endParaRPr lang="en-US"/>
        </a:p>
      </dgm:t>
    </dgm:pt>
    <dgm:pt modelId="{B2FDA69C-20E0-4F1F-B800-71C9B04F9216}">
      <dgm:prSet phldrT="[Text]"/>
      <dgm:spPr/>
      <dgm:t>
        <a:bodyPr/>
        <a:lstStyle/>
        <a:p>
          <a:r>
            <a:rPr lang="en-US" dirty="0"/>
            <a:t>Sino </a:t>
          </a:r>
          <a:r>
            <a:rPr lang="en-US" dirty="0" err="1"/>
            <a:t>Tibetian</a:t>
          </a:r>
          <a:r>
            <a:rPr lang="en-US" dirty="0"/>
            <a:t> (</a:t>
          </a:r>
          <a:r>
            <a:rPr lang="en-US" dirty="0" err="1"/>
            <a:t>Kirata</a:t>
          </a:r>
          <a:r>
            <a:rPr lang="en-US" dirty="0"/>
            <a:t>): Assamese, </a:t>
          </a:r>
          <a:r>
            <a:rPr lang="en-US" dirty="0" err="1"/>
            <a:t>Ladakhi</a:t>
          </a:r>
          <a:endParaRPr lang="en-US" dirty="0"/>
        </a:p>
      </dgm:t>
    </dgm:pt>
    <dgm:pt modelId="{5FC259CA-5579-4D04-AF89-9D2DA8CBCF84}" type="parTrans" cxnId="{54FE650F-8204-47D6-9E23-29406A9893D9}">
      <dgm:prSet/>
      <dgm:spPr/>
      <dgm:t>
        <a:bodyPr/>
        <a:lstStyle/>
        <a:p>
          <a:endParaRPr lang="en-US"/>
        </a:p>
      </dgm:t>
    </dgm:pt>
    <dgm:pt modelId="{D1F3960B-D37F-4142-A321-A7BA5E662754}" type="sibTrans" cxnId="{54FE650F-8204-47D6-9E23-29406A9893D9}">
      <dgm:prSet/>
      <dgm:spPr/>
      <dgm:t>
        <a:bodyPr/>
        <a:lstStyle/>
        <a:p>
          <a:endParaRPr lang="en-US"/>
        </a:p>
      </dgm:t>
    </dgm:pt>
    <dgm:pt modelId="{BE8193DD-3A9A-44D1-9603-E60C466FDC62}">
      <dgm:prSet phldrT="[Text]"/>
      <dgm:spPr/>
      <dgm:t>
        <a:bodyPr/>
        <a:lstStyle/>
        <a:p>
          <a:r>
            <a:rPr lang="en-US" dirty="0" err="1"/>
            <a:t>Indo</a:t>
          </a:r>
          <a:r>
            <a:rPr lang="en-US" dirty="0"/>
            <a:t> Aryan: Hindi</a:t>
          </a:r>
        </a:p>
      </dgm:t>
    </dgm:pt>
    <dgm:pt modelId="{F5395AD6-B5E9-4C61-B513-8D4174625046}" type="parTrans" cxnId="{8DF3850C-09A4-441F-B641-4DDD59B6D338}">
      <dgm:prSet/>
      <dgm:spPr/>
      <dgm:t>
        <a:bodyPr/>
        <a:lstStyle/>
        <a:p>
          <a:endParaRPr lang="en-US"/>
        </a:p>
      </dgm:t>
    </dgm:pt>
    <dgm:pt modelId="{F00E934F-AD39-430E-993C-7E785E65A6BD}" type="sibTrans" cxnId="{8DF3850C-09A4-441F-B641-4DDD59B6D338}">
      <dgm:prSet/>
      <dgm:spPr/>
      <dgm:t>
        <a:bodyPr/>
        <a:lstStyle/>
        <a:p>
          <a:endParaRPr lang="en-US"/>
        </a:p>
      </dgm:t>
    </dgm:pt>
    <dgm:pt modelId="{6C2B9C83-EFB6-4BEA-882A-C7614B52957F}">
      <dgm:prSet phldrT="[Text]"/>
      <dgm:spPr/>
      <dgm:t>
        <a:bodyPr/>
        <a:lstStyle/>
        <a:p>
          <a:r>
            <a:rPr lang="en-US" dirty="0" err="1"/>
            <a:t>Dravid</a:t>
          </a:r>
          <a:r>
            <a:rPr lang="en-US" dirty="0"/>
            <a:t>: Telugu</a:t>
          </a:r>
        </a:p>
      </dgm:t>
    </dgm:pt>
    <dgm:pt modelId="{8459AC94-032D-4D52-B889-8FF90059126F}" type="parTrans" cxnId="{8C623FC1-5726-4823-A8B1-CE6780E1D447}">
      <dgm:prSet/>
      <dgm:spPr/>
      <dgm:t>
        <a:bodyPr/>
        <a:lstStyle/>
        <a:p>
          <a:endParaRPr lang="en-US"/>
        </a:p>
      </dgm:t>
    </dgm:pt>
    <dgm:pt modelId="{561CE302-BB11-4715-AA30-66C536C4B577}" type="sibTrans" cxnId="{8C623FC1-5726-4823-A8B1-CE6780E1D447}">
      <dgm:prSet/>
      <dgm:spPr/>
      <dgm:t>
        <a:bodyPr/>
        <a:lstStyle/>
        <a:p>
          <a:endParaRPr lang="en-US"/>
        </a:p>
      </dgm:t>
    </dgm:pt>
    <dgm:pt modelId="{0452E3D2-62BF-4653-9E4C-06B6C340D0F5}" type="pres">
      <dgm:prSet presAssocID="{DC68672B-BC54-4A78-83DE-EFD786134333}" presName="Name0" presStyleCnt="0">
        <dgm:presLayoutVars>
          <dgm:resizeHandles/>
        </dgm:presLayoutVars>
      </dgm:prSet>
      <dgm:spPr/>
    </dgm:pt>
    <dgm:pt modelId="{75BB8A0A-CE5F-4124-AC62-A1DF482631F9}" type="pres">
      <dgm:prSet presAssocID="{BE8193DD-3A9A-44D1-9603-E60C466FDC62}" presName="text" presStyleLbl="node1" presStyleIdx="0" presStyleCnt="4">
        <dgm:presLayoutVars>
          <dgm:bulletEnabled val="1"/>
        </dgm:presLayoutVars>
      </dgm:prSet>
      <dgm:spPr/>
    </dgm:pt>
    <dgm:pt modelId="{4CF65BD8-24B6-4B23-BAC6-D481C7F47069}" type="pres">
      <dgm:prSet presAssocID="{F00E934F-AD39-430E-993C-7E785E65A6BD}" presName="space" presStyleCnt="0"/>
      <dgm:spPr/>
    </dgm:pt>
    <dgm:pt modelId="{87EFA9BF-59B5-4C6C-A70C-9B184E864D6F}" type="pres">
      <dgm:prSet presAssocID="{6C2B9C83-EFB6-4BEA-882A-C7614B52957F}" presName="text" presStyleLbl="node1" presStyleIdx="1" presStyleCnt="4">
        <dgm:presLayoutVars>
          <dgm:bulletEnabled val="1"/>
        </dgm:presLayoutVars>
      </dgm:prSet>
      <dgm:spPr/>
    </dgm:pt>
    <dgm:pt modelId="{A6B5DDF1-68A7-4F76-894B-99583D3BE895}" type="pres">
      <dgm:prSet presAssocID="{561CE302-BB11-4715-AA30-66C536C4B577}" presName="space" presStyleCnt="0"/>
      <dgm:spPr/>
    </dgm:pt>
    <dgm:pt modelId="{A2C9F013-7A5D-4040-A909-7C89892C828D}" type="pres">
      <dgm:prSet presAssocID="{FEB0010A-168C-4120-B308-159DB0510298}" presName="text" presStyleLbl="node1" presStyleIdx="2" presStyleCnt="4">
        <dgm:presLayoutVars>
          <dgm:bulletEnabled val="1"/>
        </dgm:presLayoutVars>
      </dgm:prSet>
      <dgm:spPr/>
    </dgm:pt>
    <dgm:pt modelId="{D22E805D-1D25-44BD-896D-BEC44F056BD6}" type="pres">
      <dgm:prSet presAssocID="{EEF75F3C-0663-43F3-8A82-5C5C807AD37F}" presName="space" presStyleCnt="0"/>
      <dgm:spPr/>
    </dgm:pt>
    <dgm:pt modelId="{0FA2BDEE-6B6D-491C-BCA3-951C2506CFFB}" type="pres">
      <dgm:prSet presAssocID="{B2FDA69C-20E0-4F1F-B800-71C9B04F9216}" presName="text" presStyleLbl="node1" presStyleIdx="3" presStyleCnt="4">
        <dgm:presLayoutVars>
          <dgm:bulletEnabled val="1"/>
        </dgm:presLayoutVars>
      </dgm:prSet>
      <dgm:spPr/>
    </dgm:pt>
  </dgm:ptLst>
  <dgm:cxnLst>
    <dgm:cxn modelId="{54FE650F-8204-47D6-9E23-29406A9893D9}" srcId="{DC68672B-BC54-4A78-83DE-EFD786134333}" destId="{B2FDA69C-20E0-4F1F-B800-71C9B04F9216}" srcOrd="3" destOrd="0" parTransId="{5FC259CA-5579-4D04-AF89-9D2DA8CBCF84}" sibTransId="{D1F3960B-D37F-4142-A321-A7BA5E662754}"/>
    <dgm:cxn modelId="{8DF3850C-09A4-441F-B641-4DDD59B6D338}" srcId="{DC68672B-BC54-4A78-83DE-EFD786134333}" destId="{BE8193DD-3A9A-44D1-9603-E60C466FDC62}" srcOrd="0" destOrd="0" parTransId="{F5395AD6-B5E9-4C61-B513-8D4174625046}" sibTransId="{F00E934F-AD39-430E-993C-7E785E65A6BD}"/>
    <dgm:cxn modelId="{8D34975C-9033-465F-A5E1-9B97A7D8C111}" srcId="{DC68672B-BC54-4A78-83DE-EFD786134333}" destId="{FEB0010A-168C-4120-B308-159DB0510298}" srcOrd="2" destOrd="0" parTransId="{717EEE52-533F-4E32-9F36-03EA51A4D82D}" sibTransId="{EEF75F3C-0663-43F3-8A82-5C5C807AD37F}"/>
    <dgm:cxn modelId="{9763F69A-6027-4177-B1E8-8A820597526F}" type="presOf" srcId="{BE8193DD-3A9A-44D1-9603-E60C466FDC62}" destId="{75BB8A0A-CE5F-4124-AC62-A1DF482631F9}" srcOrd="0" destOrd="0" presId="urn:diagrams.loki3.com/VaryingWidthList"/>
    <dgm:cxn modelId="{66031289-EDD7-4B46-9E93-28FEFE9A35E7}" type="presOf" srcId="{6C2B9C83-EFB6-4BEA-882A-C7614B52957F}" destId="{87EFA9BF-59B5-4C6C-A70C-9B184E864D6F}" srcOrd="0" destOrd="0" presId="urn:diagrams.loki3.com/VaryingWidthList"/>
    <dgm:cxn modelId="{BBE1408A-0AA0-49F2-8D61-DA280F4A7C3A}" type="presOf" srcId="{B2FDA69C-20E0-4F1F-B800-71C9B04F9216}" destId="{0FA2BDEE-6B6D-491C-BCA3-951C2506CFFB}" srcOrd="0" destOrd="0" presId="urn:diagrams.loki3.com/VaryingWidthList"/>
    <dgm:cxn modelId="{8C623FC1-5726-4823-A8B1-CE6780E1D447}" srcId="{DC68672B-BC54-4A78-83DE-EFD786134333}" destId="{6C2B9C83-EFB6-4BEA-882A-C7614B52957F}" srcOrd="1" destOrd="0" parTransId="{8459AC94-032D-4D52-B889-8FF90059126F}" sibTransId="{561CE302-BB11-4715-AA30-66C536C4B577}"/>
    <dgm:cxn modelId="{1ACE89AD-3EAF-48D4-856B-9AFA127B9F61}" type="presOf" srcId="{DC68672B-BC54-4A78-83DE-EFD786134333}" destId="{0452E3D2-62BF-4653-9E4C-06B6C340D0F5}" srcOrd="0" destOrd="0" presId="urn:diagrams.loki3.com/VaryingWidthList"/>
    <dgm:cxn modelId="{16DA6184-9A3F-4D4D-96B0-0E43D0B8DA31}" type="presOf" srcId="{FEB0010A-168C-4120-B308-159DB0510298}" destId="{A2C9F013-7A5D-4040-A909-7C89892C828D}" srcOrd="0" destOrd="0" presId="urn:diagrams.loki3.com/VaryingWidthList"/>
    <dgm:cxn modelId="{98FD6CD4-D4B9-42CB-8DDF-4B22C616F2F1}" type="presParOf" srcId="{0452E3D2-62BF-4653-9E4C-06B6C340D0F5}" destId="{75BB8A0A-CE5F-4124-AC62-A1DF482631F9}" srcOrd="0" destOrd="0" presId="urn:diagrams.loki3.com/VaryingWidthList"/>
    <dgm:cxn modelId="{8C8D8190-8709-48E8-91D0-2A86C063E255}" type="presParOf" srcId="{0452E3D2-62BF-4653-9E4C-06B6C340D0F5}" destId="{4CF65BD8-24B6-4B23-BAC6-D481C7F47069}" srcOrd="1" destOrd="0" presId="urn:diagrams.loki3.com/VaryingWidthList"/>
    <dgm:cxn modelId="{AB68D06E-6330-4905-8E1B-8B39AD7AC8C1}" type="presParOf" srcId="{0452E3D2-62BF-4653-9E4C-06B6C340D0F5}" destId="{87EFA9BF-59B5-4C6C-A70C-9B184E864D6F}" srcOrd="2" destOrd="0" presId="urn:diagrams.loki3.com/VaryingWidthList"/>
    <dgm:cxn modelId="{0368F1D9-8363-4907-8615-D03C309ACA68}" type="presParOf" srcId="{0452E3D2-62BF-4653-9E4C-06B6C340D0F5}" destId="{A6B5DDF1-68A7-4F76-894B-99583D3BE895}" srcOrd="3" destOrd="0" presId="urn:diagrams.loki3.com/VaryingWidthList"/>
    <dgm:cxn modelId="{49BD0B7D-1515-4047-B31B-9364E05B3C77}" type="presParOf" srcId="{0452E3D2-62BF-4653-9E4C-06B6C340D0F5}" destId="{A2C9F013-7A5D-4040-A909-7C89892C828D}" srcOrd="4" destOrd="0" presId="urn:diagrams.loki3.com/VaryingWidthList"/>
    <dgm:cxn modelId="{743D74ED-7838-4108-9A96-3C594B9040AF}" type="presParOf" srcId="{0452E3D2-62BF-4653-9E4C-06B6C340D0F5}" destId="{D22E805D-1D25-44BD-896D-BEC44F056BD6}" srcOrd="5" destOrd="0" presId="urn:diagrams.loki3.com/VaryingWidthList"/>
    <dgm:cxn modelId="{BBBA59E3-FB80-49B6-863B-A71BDF921DCE}" type="presParOf" srcId="{0452E3D2-62BF-4653-9E4C-06B6C340D0F5}" destId="{0FA2BDEE-6B6D-491C-BCA3-951C2506CFFB}"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E538A531-F2A5-4C86-B393-8AF2F6283361}">
      <dgm:prSet phldrT="[Text]" custT="1"/>
      <dgm:spPr/>
      <dgm:t>
        <a:bodyPr/>
        <a:lstStyle/>
        <a:p>
          <a:r>
            <a:rPr lang="en-US" sz="2400" dirty="0"/>
            <a:t>Census</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77E0E11B-C117-44E8-9B82-14DBD37D7CF9}">
      <dgm:prSet phldrT="[Text]" custT="1"/>
      <dgm:spPr/>
      <dgm:t>
        <a:bodyPr/>
        <a:lstStyle/>
        <a:p>
          <a:r>
            <a:rPr lang="en-US" sz="2400" dirty="0"/>
            <a:t>Edu. Policy 2016</a:t>
          </a:r>
        </a:p>
      </dgm:t>
    </dgm:pt>
    <dgm:pt modelId="{3706F2A4-231C-406B-BBDA-AD55126D8E7C}" type="parTrans" cxnId="{46F29A2B-45CC-4959-B35F-F1EEE9F1270E}">
      <dgm:prSet/>
      <dgm:spPr/>
      <dgm:t>
        <a:bodyPr/>
        <a:lstStyle/>
        <a:p>
          <a:endParaRPr lang="en-US"/>
        </a:p>
      </dgm:t>
    </dgm:pt>
    <dgm:pt modelId="{2C580B63-88D0-4E56-AADF-7996334133E6}" type="sibTrans" cxnId="{46F29A2B-45CC-4959-B35F-F1EEE9F1270E}">
      <dgm:prSet/>
      <dgm:spPr/>
      <dgm:t>
        <a:bodyPr/>
        <a:lstStyle/>
        <a:p>
          <a:endParaRPr lang="en-US"/>
        </a:p>
      </dgm:t>
    </dgm:pt>
    <dgm:pt modelId="{9E853841-E54A-4FE5-9D01-DFC060D48AF3}">
      <dgm:prSet phldrT="[Text]" custT="1"/>
      <dgm:spPr/>
      <dgm:t>
        <a:bodyPr/>
        <a:lstStyle/>
        <a:p>
          <a:r>
            <a:rPr lang="en-US" sz="2400" dirty="0"/>
            <a:t>Health-Women, Children</a:t>
          </a:r>
        </a:p>
      </dgm:t>
    </dgm:pt>
    <dgm:pt modelId="{9C1F248B-32B0-49AD-8B27-83C432480741}" type="parTrans" cxnId="{A56102AE-8DCB-4CE5-9B6B-29089E8227D5}">
      <dgm:prSet/>
      <dgm:spPr/>
      <dgm:t>
        <a:bodyPr/>
        <a:lstStyle/>
        <a:p>
          <a:endParaRPr lang="en-US"/>
        </a:p>
      </dgm:t>
    </dgm:pt>
    <dgm:pt modelId="{35101AB8-6833-47C9-A862-030D45A03141}" type="sibTrans" cxnId="{A56102AE-8DCB-4CE5-9B6B-29089E8227D5}">
      <dgm:prSet/>
      <dgm:spPr/>
      <dgm:t>
        <a:bodyPr/>
        <a:lstStyle/>
        <a:p>
          <a:endParaRPr lang="en-US"/>
        </a:p>
      </dgm:t>
    </dgm:pt>
    <dgm:pt modelId="{2FEFF5B6-1686-47D9-9C38-DF8163C94AA8}">
      <dgm:prSet phldrT="[Text]" custT="1"/>
      <dgm:spPr/>
      <dgm:t>
        <a:bodyPr/>
        <a:lstStyle/>
        <a:p>
          <a:r>
            <a:rPr lang="en-US" sz="2400" dirty="0"/>
            <a:t>HDI-2015 | SDG</a:t>
          </a:r>
        </a:p>
      </dgm:t>
    </dgm:pt>
    <dgm:pt modelId="{13AE8F07-6862-4F07-8EF1-EE4D2609EBF6}" type="parTrans" cxnId="{78DA0B2A-885C-4F40-B3FE-980FF8DC962A}">
      <dgm:prSet/>
      <dgm:spPr/>
      <dgm:t>
        <a:bodyPr/>
        <a:lstStyle/>
        <a:p>
          <a:endParaRPr lang="en-US"/>
        </a:p>
      </dgm:t>
    </dgm:pt>
    <dgm:pt modelId="{108E4DFF-8DAD-4183-9AE8-52BE223F8078}" type="sibTrans" cxnId="{78DA0B2A-885C-4F40-B3FE-980FF8DC962A}">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0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45F9A06D-D3EC-4778-99DD-B4EF97732C61}" type="pres">
      <dgm:prSet presAssocID="{4D777536-2B89-4A67-A99C-3AE1C553C720}" presName="sibTrans" presStyleCnt="0"/>
      <dgm:spPr/>
    </dgm:pt>
    <dgm:pt modelId="{F9063B7B-0E71-4703-A344-F56841501D92}" type="pres">
      <dgm:prSet presAssocID="{77E0E11B-C117-44E8-9B82-14DBD37D7CF9}" presName="composite" presStyleCnt="0"/>
      <dgm:spPr/>
    </dgm:pt>
    <dgm:pt modelId="{B465C5CE-6045-4EB6-91C1-3E9FFE8D79D8}" type="pres">
      <dgm:prSet presAssocID="{77E0E11B-C117-44E8-9B82-14DBD37D7CF9}" presName="Image" presStyleLbl="bgShp" presStyleIdx="1" presStyleCnt="4" custScaleX="79102"/>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18D07FCD-8A20-410C-A5B7-3708BAA5EDDC}" type="pres">
      <dgm:prSet presAssocID="{77E0E11B-C117-44E8-9B82-14DBD37D7CF9}" presName="Parent" presStyleLbl="node0" presStyleIdx="1" presStyleCnt="4">
        <dgm:presLayoutVars>
          <dgm:bulletEnabled val="1"/>
        </dgm:presLayoutVars>
      </dgm:prSet>
      <dgm:spPr/>
    </dgm:pt>
    <dgm:pt modelId="{5AF00B5A-BBBE-4105-9085-FF14852AD7BD}" type="pres">
      <dgm:prSet presAssocID="{2C580B63-88D0-4E56-AADF-7996334133E6}" presName="sibTrans" presStyleCnt="0"/>
      <dgm:spPr/>
    </dgm:pt>
    <dgm:pt modelId="{042176F9-2763-4C03-A972-6D73EA861277}" type="pres">
      <dgm:prSet presAssocID="{9E853841-E54A-4FE5-9D01-DFC060D48AF3}" presName="composite" presStyleCnt="0"/>
      <dgm:spPr/>
    </dgm:pt>
    <dgm:pt modelId="{61699845-A71D-44D2-B519-A9D5F66B48C7}" type="pres">
      <dgm:prSet presAssocID="{9E853841-E54A-4FE5-9D01-DFC060D48AF3}" presName="Image" presStyleLbl="bgShp" presStyleIdx="2" presStyleCnt="4" custScaleX="79281"/>
      <dgm:spPr>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dgm:spPr>
    </dgm:pt>
    <dgm:pt modelId="{3DC544EF-9D0D-4227-9A21-0BCF5E916C96}" type="pres">
      <dgm:prSet presAssocID="{9E853841-E54A-4FE5-9D01-DFC060D48AF3}" presName="Parent" presStyleLbl="node0" presStyleIdx="2" presStyleCnt="4">
        <dgm:presLayoutVars>
          <dgm:bulletEnabled val="1"/>
        </dgm:presLayoutVars>
      </dgm:prSet>
      <dgm:spPr/>
    </dgm:pt>
    <dgm:pt modelId="{B49AB4A2-FBB2-44D7-BAB8-A0656338A77B}" type="pres">
      <dgm:prSet presAssocID="{35101AB8-6833-47C9-A862-030D45A03141}" presName="sibTrans" presStyleCnt="0"/>
      <dgm:spPr/>
    </dgm:pt>
    <dgm:pt modelId="{F4380045-B662-4AF8-B6C6-94228705F601}" type="pres">
      <dgm:prSet presAssocID="{2FEFF5B6-1686-47D9-9C38-DF8163C94AA8}" presName="composite" presStyleCnt="0"/>
      <dgm:spPr/>
    </dgm:pt>
    <dgm:pt modelId="{83FE66F1-725B-41EF-9C98-511A8EB67030}" type="pres">
      <dgm:prSet presAssocID="{2FEFF5B6-1686-47D9-9C38-DF8163C94AA8}" presName="Image" presStyleLbl="bgShp" presStyleIdx="3" presStyleCnt="4" custScaleX="77100"/>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EB0C63D5-A3CC-40B5-AF50-CCFB25C7023F}" type="pres">
      <dgm:prSet presAssocID="{2FEFF5B6-1686-47D9-9C38-DF8163C94AA8}" presName="Parent" presStyleLbl="node0" presStyleIdx="3" presStyleCnt="4">
        <dgm:presLayoutVars>
          <dgm:bulletEnabled val="1"/>
        </dgm:presLayoutVars>
      </dgm:prSet>
      <dgm:spPr/>
    </dgm:pt>
  </dgm:ptLst>
  <dgm:cxnLst>
    <dgm:cxn modelId="{0A3491D1-7553-4CBE-A90A-F7CD54A24D36}" type="presOf" srcId="{3C5A9E16-10D3-46F6-9C38-773CEB864174}" destId="{5D7072CE-2D52-40BC-A122-5E47D2F7FF09}"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A56102AE-8DCB-4CE5-9B6B-29089E8227D5}" srcId="{3C5A9E16-10D3-46F6-9C38-773CEB864174}" destId="{9E853841-E54A-4FE5-9D01-DFC060D48AF3}" srcOrd="2" destOrd="0" parTransId="{9C1F248B-32B0-49AD-8B27-83C432480741}" sibTransId="{35101AB8-6833-47C9-A862-030D45A03141}"/>
    <dgm:cxn modelId="{46F29A2B-45CC-4959-B35F-F1EEE9F1270E}" srcId="{3C5A9E16-10D3-46F6-9C38-773CEB864174}" destId="{77E0E11B-C117-44E8-9B82-14DBD37D7CF9}" srcOrd="1" destOrd="0" parTransId="{3706F2A4-231C-406B-BBDA-AD55126D8E7C}" sibTransId="{2C580B63-88D0-4E56-AADF-7996334133E6}"/>
    <dgm:cxn modelId="{D73CCF69-FADC-43EE-914C-76D17457AFCD}" srcId="{3C5A9E16-10D3-46F6-9C38-773CEB864174}" destId="{E538A531-F2A5-4C86-B393-8AF2F6283361}" srcOrd="0" destOrd="0" parTransId="{22399497-0E92-4481-8B62-B88E4850F468}" sibTransId="{4D777536-2B89-4A67-A99C-3AE1C553C720}"/>
    <dgm:cxn modelId="{78DA0B2A-885C-4F40-B3FE-980FF8DC962A}" srcId="{3C5A9E16-10D3-46F6-9C38-773CEB864174}" destId="{2FEFF5B6-1686-47D9-9C38-DF8163C94AA8}" srcOrd="3" destOrd="0" parTransId="{13AE8F07-6862-4F07-8EF1-EE4D2609EBF6}" sibTransId="{108E4DFF-8DAD-4183-9AE8-52BE223F8078}"/>
    <dgm:cxn modelId="{A003F1B5-921A-4B8B-92A9-E62D1334450C}" type="presOf" srcId="{77E0E11B-C117-44E8-9B82-14DBD37D7CF9}" destId="{18D07FCD-8A20-410C-A5B7-3708BAA5EDDC}" srcOrd="0" destOrd="0" presId="urn:microsoft.com/office/officeart/2008/layout/BendingPictureCaption"/>
    <dgm:cxn modelId="{D52389E5-015B-4337-AEA8-BAA521B506F5}" type="presOf" srcId="{9E853841-E54A-4FE5-9D01-DFC060D48AF3}" destId="{3DC544EF-9D0D-4227-9A21-0BCF5E916C96}" srcOrd="0" destOrd="0" presId="urn:microsoft.com/office/officeart/2008/layout/BendingPictureCaption"/>
    <dgm:cxn modelId="{7271D060-C7CC-4B57-B6E6-71CFED6D5108}" type="presOf" srcId="{2FEFF5B6-1686-47D9-9C38-DF8163C94AA8}" destId="{EB0C63D5-A3CC-40B5-AF50-CCFB25C7023F}"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630836B2-EAA8-48A0-9399-99EECD15ED32}" type="presParOf" srcId="{5D7072CE-2D52-40BC-A122-5E47D2F7FF09}" destId="{45F9A06D-D3EC-4778-99DD-B4EF97732C61}" srcOrd="1" destOrd="0" presId="urn:microsoft.com/office/officeart/2008/layout/BendingPictureCaption"/>
    <dgm:cxn modelId="{982C6B68-2FAD-4518-8B45-BE99B103A820}" type="presParOf" srcId="{5D7072CE-2D52-40BC-A122-5E47D2F7FF09}" destId="{F9063B7B-0E71-4703-A344-F56841501D92}" srcOrd="2" destOrd="0" presId="urn:microsoft.com/office/officeart/2008/layout/BendingPictureCaption"/>
    <dgm:cxn modelId="{6C775374-05CA-45E7-957D-BFEC8CB74912}" type="presParOf" srcId="{F9063B7B-0E71-4703-A344-F56841501D92}" destId="{B465C5CE-6045-4EB6-91C1-3E9FFE8D79D8}" srcOrd="0" destOrd="0" presId="urn:microsoft.com/office/officeart/2008/layout/BendingPictureCaption"/>
    <dgm:cxn modelId="{2F3215D3-8BD5-43A3-A522-B4CD3FF45CD2}" type="presParOf" srcId="{F9063B7B-0E71-4703-A344-F56841501D92}" destId="{18D07FCD-8A20-410C-A5B7-3708BAA5EDDC}" srcOrd="1" destOrd="0" presId="urn:microsoft.com/office/officeart/2008/layout/BendingPictureCaption"/>
    <dgm:cxn modelId="{097BCB51-87E9-4ECB-B331-668388CAE527}" type="presParOf" srcId="{5D7072CE-2D52-40BC-A122-5E47D2F7FF09}" destId="{5AF00B5A-BBBE-4105-9085-FF14852AD7BD}" srcOrd="3" destOrd="0" presId="urn:microsoft.com/office/officeart/2008/layout/BendingPictureCaption"/>
    <dgm:cxn modelId="{77A16C58-3404-426C-B762-D81260A19E8C}" type="presParOf" srcId="{5D7072CE-2D52-40BC-A122-5E47D2F7FF09}" destId="{042176F9-2763-4C03-A972-6D73EA861277}" srcOrd="4" destOrd="0" presId="urn:microsoft.com/office/officeart/2008/layout/BendingPictureCaption"/>
    <dgm:cxn modelId="{E6B2E5C4-2057-4C55-9961-91214E4222BD}" type="presParOf" srcId="{042176F9-2763-4C03-A972-6D73EA861277}" destId="{61699845-A71D-44D2-B519-A9D5F66B48C7}" srcOrd="0" destOrd="0" presId="urn:microsoft.com/office/officeart/2008/layout/BendingPictureCaption"/>
    <dgm:cxn modelId="{CF2959EE-4E36-4323-A262-6E2AAA344F47}" type="presParOf" srcId="{042176F9-2763-4C03-A972-6D73EA861277}" destId="{3DC544EF-9D0D-4227-9A21-0BCF5E916C96}" srcOrd="1" destOrd="0" presId="urn:microsoft.com/office/officeart/2008/layout/BendingPictureCaption"/>
    <dgm:cxn modelId="{15729245-4BB2-4014-BA3D-659449C55862}" type="presParOf" srcId="{5D7072CE-2D52-40BC-A122-5E47D2F7FF09}" destId="{B49AB4A2-FBB2-44D7-BAB8-A0656338A77B}" srcOrd="5" destOrd="0" presId="urn:microsoft.com/office/officeart/2008/layout/BendingPictureCaption"/>
    <dgm:cxn modelId="{619F7CF5-236A-49CA-88AD-FFF5D6596F2C}" type="presParOf" srcId="{5D7072CE-2D52-40BC-A122-5E47D2F7FF09}" destId="{F4380045-B662-4AF8-B6C6-94228705F601}" srcOrd="6" destOrd="0" presId="urn:microsoft.com/office/officeart/2008/layout/BendingPictureCaption"/>
    <dgm:cxn modelId="{DB2F79D8-AA33-4A0B-B540-4376BE681792}" type="presParOf" srcId="{F4380045-B662-4AF8-B6C6-94228705F601}" destId="{83FE66F1-725B-41EF-9C98-511A8EB67030}" srcOrd="0" destOrd="0" presId="urn:microsoft.com/office/officeart/2008/layout/BendingPictureCaption"/>
    <dgm:cxn modelId="{D0C66FF6-1BFC-4F9C-8FB7-27457D99464D}" type="presParOf" srcId="{F4380045-B662-4AF8-B6C6-94228705F601}" destId="{EB0C63D5-A3CC-40B5-AF50-CCFB25C7023F}"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3588C6F-A4BA-4F6D-A1C8-06DCEDCE7CC2}"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n-US"/>
        </a:p>
      </dgm:t>
    </dgm:pt>
    <dgm:pt modelId="{6011E4EA-DB0F-4828-A873-129339E80ADA}">
      <dgm:prSet phldrT="[Text]"/>
      <dgm:spPr/>
      <dgm:t>
        <a:bodyPr/>
        <a:lstStyle/>
        <a:p>
          <a:r>
            <a:rPr lang="en-US" dirty="0"/>
            <a:t>Jain</a:t>
          </a:r>
          <a:br>
            <a:rPr lang="en-US" dirty="0"/>
          </a:br>
          <a:r>
            <a:rPr lang="en-US" dirty="0"/>
            <a:t>MH</a:t>
          </a:r>
          <a:br>
            <a:rPr lang="en-US" dirty="0"/>
          </a:br>
          <a:r>
            <a:rPr lang="en-US" dirty="0"/>
            <a:t>Delhi </a:t>
          </a:r>
          <a:br>
            <a:rPr lang="en-US" dirty="0"/>
          </a:br>
          <a:r>
            <a:rPr lang="en-US" dirty="0"/>
            <a:t>Guj</a:t>
          </a:r>
        </a:p>
      </dgm:t>
    </dgm:pt>
    <dgm:pt modelId="{BB2E7EE9-C7AA-439D-B5EF-2E4CFF5DE76E}" type="parTrans" cxnId="{1F48350A-E261-4912-A9DD-3DF41A808F33}">
      <dgm:prSet/>
      <dgm:spPr/>
      <dgm:t>
        <a:bodyPr/>
        <a:lstStyle/>
        <a:p>
          <a:endParaRPr lang="en-US"/>
        </a:p>
      </dgm:t>
    </dgm:pt>
    <dgm:pt modelId="{0CD814C1-3983-4869-B867-8D1BA349F6DD}" type="sibTrans" cxnId="{1F48350A-E261-4912-A9DD-3DF41A808F33}">
      <dgm:prSet/>
      <dgm:spPr/>
      <dgm:t>
        <a:bodyPr/>
        <a:lstStyle/>
        <a:p>
          <a:endParaRPr lang="en-US"/>
        </a:p>
      </dgm:t>
    </dgm:pt>
    <dgm:pt modelId="{1E4C6DB8-77BD-4989-A528-F045C307BA3F}">
      <dgm:prSet phldrT="[Text]"/>
      <dgm:spPr/>
      <dgm:t>
        <a:bodyPr/>
        <a:lstStyle/>
        <a:p>
          <a:r>
            <a:rPr lang="en-US" dirty="0"/>
            <a:t>Buddhism</a:t>
          </a:r>
          <a:br>
            <a:rPr lang="en-US" dirty="0"/>
          </a:br>
          <a:r>
            <a:rPr lang="en-US" dirty="0"/>
            <a:t>Sikkim</a:t>
          </a:r>
          <a:br>
            <a:rPr lang="en-US" dirty="0"/>
          </a:br>
          <a:r>
            <a:rPr lang="en-US" dirty="0"/>
            <a:t>Arun</a:t>
          </a:r>
          <a:br>
            <a:rPr lang="en-US" dirty="0"/>
          </a:br>
          <a:r>
            <a:rPr lang="en-US" dirty="0" err="1"/>
            <a:t>Miz</a:t>
          </a:r>
          <a:r>
            <a:rPr lang="en-US" dirty="0"/>
            <a:t>.</a:t>
          </a:r>
        </a:p>
      </dgm:t>
    </dgm:pt>
    <dgm:pt modelId="{DB58A223-2289-4BCD-8B70-D06ED6FAFABD}" type="parTrans" cxnId="{6AEA7A53-C404-4A83-BC5C-FAEF98294B68}">
      <dgm:prSet/>
      <dgm:spPr/>
      <dgm:t>
        <a:bodyPr/>
        <a:lstStyle/>
        <a:p>
          <a:endParaRPr lang="en-US"/>
        </a:p>
      </dgm:t>
    </dgm:pt>
    <dgm:pt modelId="{26609728-DC2E-4C14-A0B1-CEE8E3269FC0}" type="sibTrans" cxnId="{6AEA7A53-C404-4A83-BC5C-FAEF98294B68}">
      <dgm:prSet/>
      <dgm:spPr/>
      <dgm:t>
        <a:bodyPr/>
        <a:lstStyle/>
        <a:p>
          <a:endParaRPr lang="en-US"/>
        </a:p>
      </dgm:t>
    </dgm:pt>
    <dgm:pt modelId="{8C790EBD-C9D0-487B-9B7F-8F5ED5748120}">
      <dgm:prSet phldrT="[Text]"/>
      <dgm:spPr/>
      <dgm:t>
        <a:bodyPr/>
        <a:lstStyle/>
        <a:p>
          <a:r>
            <a:rPr lang="en-US" dirty="0"/>
            <a:t>Sikh</a:t>
          </a:r>
          <a:br>
            <a:rPr lang="en-US" dirty="0"/>
          </a:br>
          <a:r>
            <a:rPr lang="en-US" dirty="0"/>
            <a:t>Punjab</a:t>
          </a:r>
          <a:br>
            <a:rPr lang="en-US" dirty="0"/>
          </a:br>
          <a:r>
            <a:rPr lang="en-US" dirty="0"/>
            <a:t>Chadi</a:t>
          </a:r>
          <a:br>
            <a:rPr lang="en-US" dirty="0"/>
          </a:br>
          <a:r>
            <a:rPr lang="en-US" dirty="0" err="1"/>
            <a:t>Har</a:t>
          </a:r>
          <a:endParaRPr lang="en-US" dirty="0"/>
        </a:p>
      </dgm:t>
    </dgm:pt>
    <dgm:pt modelId="{A95D0D61-D33B-47C1-8709-FE9BF5D9D771}" type="parTrans" cxnId="{1819DAB5-327C-42D2-9EFC-7AAF288D4F6B}">
      <dgm:prSet/>
      <dgm:spPr/>
      <dgm:t>
        <a:bodyPr/>
        <a:lstStyle/>
        <a:p>
          <a:endParaRPr lang="en-US"/>
        </a:p>
      </dgm:t>
    </dgm:pt>
    <dgm:pt modelId="{FC8AB1BB-61BE-4653-A36F-3BBB9120B4BB}" type="sibTrans" cxnId="{1819DAB5-327C-42D2-9EFC-7AAF288D4F6B}">
      <dgm:prSet/>
      <dgm:spPr/>
      <dgm:t>
        <a:bodyPr/>
        <a:lstStyle/>
        <a:p>
          <a:endParaRPr lang="en-US"/>
        </a:p>
      </dgm:t>
    </dgm:pt>
    <dgm:pt modelId="{712C555D-B56A-4C69-887D-2142B84E3959}">
      <dgm:prSet phldrT="[Text]"/>
      <dgm:spPr/>
      <dgm:t>
        <a:bodyPr/>
        <a:lstStyle/>
        <a:p>
          <a:r>
            <a:rPr lang="en-US" dirty="0"/>
            <a:t>Christian</a:t>
          </a:r>
          <a:br>
            <a:rPr lang="en-US" dirty="0"/>
          </a:br>
          <a:r>
            <a:rPr lang="en-US" u="sng" dirty="0"/>
            <a:t>positive  sex ratio</a:t>
          </a:r>
          <a:br>
            <a:rPr lang="en-US" u="sng" dirty="0"/>
          </a:br>
          <a:r>
            <a:rPr lang="en-US" b="0" u="none" dirty="0"/>
            <a:t>Nagaland </a:t>
          </a:r>
          <a:br>
            <a:rPr lang="en-US" b="0" u="none" dirty="0"/>
          </a:br>
          <a:r>
            <a:rPr lang="en-US" b="0" u="none" dirty="0"/>
            <a:t>Mizo</a:t>
          </a:r>
          <a:br>
            <a:rPr lang="en-US" b="0" u="none" dirty="0"/>
          </a:br>
          <a:r>
            <a:rPr lang="en-US" b="0" u="none" dirty="0" err="1"/>
            <a:t>Megh</a:t>
          </a:r>
          <a:endParaRPr lang="en-US" b="0" u="none" dirty="0"/>
        </a:p>
      </dgm:t>
    </dgm:pt>
    <dgm:pt modelId="{805B4762-FB6D-4B77-8A87-373EC91C57EF}" type="parTrans" cxnId="{0A3BC935-5FEE-4810-9722-25D4F47C0D9E}">
      <dgm:prSet/>
      <dgm:spPr/>
      <dgm:t>
        <a:bodyPr/>
        <a:lstStyle/>
        <a:p>
          <a:endParaRPr lang="en-US"/>
        </a:p>
      </dgm:t>
    </dgm:pt>
    <dgm:pt modelId="{5B5D114D-30D5-4DD0-96C5-764F07950334}" type="sibTrans" cxnId="{0A3BC935-5FEE-4810-9722-25D4F47C0D9E}">
      <dgm:prSet/>
      <dgm:spPr/>
      <dgm:t>
        <a:bodyPr/>
        <a:lstStyle/>
        <a:p>
          <a:endParaRPr lang="en-US"/>
        </a:p>
      </dgm:t>
    </dgm:pt>
    <dgm:pt modelId="{DE305A95-9FC7-4B84-B291-13247F5EBD8A}">
      <dgm:prSet phldrT="[Text]"/>
      <dgm:spPr/>
      <dgm:t>
        <a:bodyPr/>
        <a:lstStyle/>
        <a:p>
          <a:r>
            <a:rPr lang="en-US" dirty="0"/>
            <a:t>Muslim</a:t>
          </a:r>
          <a:br>
            <a:rPr lang="en-US" dirty="0"/>
          </a:br>
          <a:r>
            <a:rPr lang="en-US" dirty="0" err="1"/>
            <a:t>Lxdw</a:t>
          </a:r>
          <a:br>
            <a:rPr lang="en-US" dirty="0"/>
          </a:br>
          <a:r>
            <a:rPr lang="en-US" dirty="0"/>
            <a:t>J&amp;K</a:t>
          </a:r>
          <a:br>
            <a:rPr lang="en-US" dirty="0"/>
          </a:br>
          <a:r>
            <a:rPr lang="en-US" dirty="0"/>
            <a:t>Assam</a:t>
          </a:r>
        </a:p>
      </dgm:t>
    </dgm:pt>
    <dgm:pt modelId="{0AAF0CBA-EB2E-4C15-B015-5B4C2BFEA8E0}" type="parTrans" cxnId="{20348047-3EF1-4DC8-9DD0-F3806994BD58}">
      <dgm:prSet/>
      <dgm:spPr/>
      <dgm:t>
        <a:bodyPr/>
        <a:lstStyle/>
        <a:p>
          <a:endParaRPr lang="en-US"/>
        </a:p>
      </dgm:t>
    </dgm:pt>
    <dgm:pt modelId="{9F1AC827-8DB0-4140-9A1E-11A192871B87}" type="sibTrans" cxnId="{20348047-3EF1-4DC8-9DD0-F3806994BD58}">
      <dgm:prSet/>
      <dgm:spPr/>
      <dgm:t>
        <a:bodyPr/>
        <a:lstStyle/>
        <a:p>
          <a:endParaRPr lang="en-US"/>
        </a:p>
      </dgm:t>
    </dgm:pt>
    <dgm:pt modelId="{E4165041-F3E3-4FB0-A730-6FAF075E7F22}">
      <dgm:prSet phldrT="[Text]"/>
      <dgm:spPr/>
      <dgm:t>
        <a:bodyPr/>
        <a:lstStyle/>
        <a:p>
          <a:r>
            <a:rPr lang="en-US" dirty="0"/>
            <a:t>Hindu</a:t>
          </a:r>
          <a:br>
            <a:rPr lang="en-US" dirty="0"/>
          </a:br>
          <a:r>
            <a:rPr lang="en-US" dirty="0"/>
            <a:t>Himachal</a:t>
          </a:r>
          <a:br>
            <a:rPr lang="en-US" dirty="0"/>
          </a:br>
          <a:r>
            <a:rPr lang="en-US" dirty="0"/>
            <a:t>Odisha</a:t>
          </a:r>
          <a:br>
            <a:rPr lang="en-US" dirty="0"/>
          </a:br>
          <a:r>
            <a:rPr lang="en-US" dirty="0"/>
            <a:t>Chhattisgarh</a:t>
          </a:r>
        </a:p>
      </dgm:t>
    </dgm:pt>
    <dgm:pt modelId="{C4472163-7C1E-45A0-898E-5EC3569FCF6E}" type="parTrans" cxnId="{2E9BDEB3-1CBF-4965-944D-8B79D135E9DE}">
      <dgm:prSet/>
      <dgm:spPr/>
      <dgm:t>
        <a:bodyPr/>
        <a:lstStyle/>
        <a:p>
          <a:endParaRPr lang="en-US"/>
        </a:p>
      </dgm:t>
    </dgm:pt>
    <dgm:pt modelId="{3BF6AD46-F974-470F-9A04-62BDD2B4056F}" type="sibTrans" cxnId="{2E9BDEB3-1CBF-4965-944D-8B79D135E9DE}">
      <dgm:prSet/>
      <dgm:spPr/>
      <dgm:t>
        <a:bodyPr/>
        <a:lstStyle/>
        <a:p>
          <a:endParaRPr lang="en-US"/>
        </a:p>
      </dgm:t>
    </dgm:pt>
    <dgm:pt modelId="{1DF21B58-7BEC-4A2A-8725-2E2C4CFD6F95}" type="pres">
      <dgm:prSet presAssocID="{03588C6F-A4BA-4F6D-A1C8-06DCEDCE7CC2}" presName="Name0" presStyleCnt="0">
        <dgm:presLayoutVars>
          <dgm:dir/>
          <dgm:resizeHandles val="exact"/>
        </dgm:presLayoutVars>
      </dgm:prSet>
      <dgm:spPr/>
    </dgm:pt>
    <dgm:pt modelId="{8602A4E7-0D59-45A9-9F77-67BDB09BB4E7}" type="pres">
      <dgm:prSet presAssocID="{6011E4EA-DB0F-4828-A873-129339E80ADA}" presName="node" presStyleLbl="node1" presStyleIdx="0" presStyleCnt="6">
        <dgm:presLayoutVars>
          <dgm:bulletEnabled val="1"/>
        </dgm:presLayoutVars>
      </dgm:prSet>
      <dgm:spPr/>
    </dgm:pt>
    <dgm:pt modelId="{E94E9B04-B930-4E2B-906B-306236FECA0E}" type="pres">
      <dgm:prSet presAssocID="{0CD814C1-3983-4869-B867-8D1BA349F6DD}" presName="sibTrans" presStyleLbl="sibTrans1D1" presStyleIdx="0" presStyleCnt="5"/>
      <dgm:spPr/>
    </dgm:pt>
    <dgm:pt modelId="{B102B05F-3CCC-4D38-8EDA-5809530F01B7}" type="pres">
      <dgm:prSet presAssocID="{0CD814C1-3983-4869-B867-8D1BA349F6DD}" presName="connectorText" presStyleLbl="sibTrans1D1" presStyleIdx="0" presStyleCnt="5"/>
      <dgm:spPr/>
    </dgm:pt>
    <dgm:pt modelId="{6475A65F-F09B-42B4-90DE-E1903BF6185C}" type="pres">
      <dgm:prSet presAssocID="{1E4C6DB8-77BD-4989-A528-F045C307BA3F}" presName="node" presStyleLbl="node1" presStyleIdx="1" presStyleCnt="6">
        <dgm:presLayoutVars>
          <dgm:bulletEnabled val="1"/>
        </dgm:presLayoutVars>
      </dgm:prSet>
      <dgm:spPr/>
    </dgm:pt>
    <dgm:pt modelId="{277A0D88-BA7F-4775-A5D4-7CA6BAA693FA}" type="pres">
      <dgm:prSet presAssocID="{26609728-DC2E-4C14-A0B1-CEE8E3269FC0}" presName="sibTrans" presStyleLbl="sibTrans1D1" presStyleIdx="1" presStyleCnt="5"/>
      <dgm:spPr/>
    </dgm:pt>
    <dgm:pt modelId="{2DAA19D2-685B-4817-92B2-704A9BA4B98D}" type="pres">
      <dgm:prSet presAssocID="{26609728-DC2E-4C14-A0B1-CEE8E3269FC0}" presName="connectorText" presStyleLbl="sibTrans1D1" presStyleIdx="1" presStyleCnt="5"/>
      <dgm:spPr/>
    </dgm:pt>
    <dgm:pt modelId="{AF98BE77-4FCC-40E6-893F-B06930DEE3DF}" type="pres">
      <dgm:prSet presAssocID="{8C790EBD-C9D0-487B-9B7F-8F5ED5748120}" presName="node" presStyleLbl="node1" presStyleIdx="2" presStyleCnt="6">
        <dgm:presLayoutVars>
          <dgm:bulletEnabled val="1"/>
        </dgm:presLayoutVars>
      </dgm:prSet>
      <dgm:spPr/>
    </dgm:pt>
    <dgm:pt modelId="{D060F681-DF9C-4A6C-A3BD-7A1F15752F64}" type="pres">
      <dgm:prSet presAssocID="{FC8AB1BB-61BE-4653-A36F-3BBB9120B4BB}" presName="sibTrans" presStyleLbl="sibTrans1D1" presStyleIdx="2" presStyleCnt="5"/>
      <dgm:spPr/>
    </dgm:pt>
    <dgm:pt modelId="{B9762762-C001-40A6-AD2E-A00A421E9A7C}" type="pres">
      <dgm:prSet presAssocID="{FC8AB1BB-61BE-4653-A36F-3BBB9120B4BB}" presName="connectorText" presStyleLbl="sibTrans1D1" presStyleIdx="2" presStyleCnt="5"/>
      <dgm:spPr/>
    </dgm:pt>
    <dgm:pt modelId="{3A1E83C0-1736-4513-B689-EDF4E63C6EC8}" type="pres">
      <dgm:prSet presAssocID="{712C555D-B56A-4C69-887D-2142B84E3959}" presName="node" presStyleLbl="node1" presStyleIdx="3" presStyleCnt="6">
        <dgm:presLayoutVars>
          <dgm:bulletEnabled val="1"/>
        </dgm:presLayoutVars>
      </dgm:prSet>
      <dgm:spPr/>
    </dgm:pt>
    <dgm:pt modelId="{E492324A-E89C-4AB5-820B-BA9C432209B6}" type="pres">
      <dgm:prSet presAssocID="{5B5D114D-30D5-4DD0-96C5-764F07950334}" presName="sibTrans" presStyleLbl="sibTrans1D1" presStyleIdx="3" presStyleCnt="5"/>
      <dgm:spPr/>
    </dgm:pt>
    <dgm:pt modelId="{38C05163-69DF-41A7-9B22-7A6249C9D109}" type="pres">
      <dgm:prSet presAssocID="{5B5D114D-30D5-4DD0-96C5-764F07950334}" presName="connectorText" presStyleLbl="sibTrans1D1" presStyleIdx="3" presStyleCnt="5"/>
      <dgm:spPr/>
    </dgm:pt>
    <dgm:pt modelId="{61CC8C8E-890A-4E9C-ACAA-720E3CCAA309}" type="pres">
      <dgm:prSet presAssocID="{DE305A95-9FC7-4B84-B291-13247F5EBD8A}" presName="node" presStyleLbl="node1" presStyleIdx="4" presStyleCnt="6">
        <dgm:presLayoutVars>
          <dgm:bulletEnabled val="1"/>
        </dgm:presLayoutVars>
      </dgm:prSet>
      <dgm:spPr/>
    </dgm:pt>
    <dgm:pt modelId="{05307FFC-9B0F-48BF-838C-7D64A92065FA}" type="pres">
      <dgm:prSet presAssocID="{9F1AC827-8DB0-4140-9A1E-11A192871B87}" presName="sibTrans" presStyleLbl="sibTrans1D1" presStyleIdx="4" presStyleCnt="5"/>
      <dgm:spPr/>
    </dgm:pt>
    <dgm:pt modelId="{FDC34D15-2D83-4327-AA67-5D5A37CEC532}" type="pres">
      <dgm:prSet presAssocID="{9F1AC827-8DB0-4140-9A1E-11A192871B87}" presName="connectorText" presStyleLbl="sibTrans1D1" presStyleIdx="4" presStyleCnt="5"/>
      <dgm:spPr/>
    </dgm:pt>
    <dgm:pt modelId="{CDADF71C-484C-4812-9BE2-54AADA6DBC8B}" type="pres">
      <dgm:prSet presAssocID="{E4165041-F3E3-4FB0-A730-6FAF075E7F22}" presName="node" presStyleLbl="node1" presStyleIdx="5" presStyleCnt="6">
        <dgm:presLayoutVars>
          <dgm:bulletEnabled val="1"/>
        </dgm:presLayoutVars>
      </dgm:prSet>
      <dgm:spPr/>
    </dgm:pt>
  </dgm:ptLst>
  <dgm:cxnLst>
    <dgm:cxn modelId="{9E62C498-ED19-4428-93D6-B40A29BF260A}" type="presOf" srcId="{712C555D-B56A-4C69-887D-2142B84E3959}" destId="{3A1E83C0-1736-4513-B689-EDF4E63C6EC8}" srcOrd="0" destOrd="0" presId="urn:microsoft.com/office/officeart/2005/8/layout/bProcess3"/>
    <dgm:cxn modelId="{25DF64CC-0CA2-4672-AABA-F2E811E6F506}" type="presOf" srcId="{FC8AB1BB-61BE-4653-A36F-3BBB9120B4BB}" destId="{B9762762-C001-40A6-AD2E-A00A421E9A7C}" srcOrd="1" destOrd="0" presId="urn:microsoft.com/office/officeart/2005/8/layout/bProcess3"/>
    <dgm:cxn modelId="{2E9BDEB3-1CBF-4965-944D-8B79D135E9DE}" srcId="{03588C6F-A4BA-4F6D-A1C8-06DCEDCE7CC2}" destId="{E4165041-F3E3-4FB0-A730-6FAF075E7F22}" srcOrd="5" destOrd="0" parTransId="{C4472163-7C1E-45A0-898E-5EC3569FCF6E}" sibTransId="{3BF6AD46-F974-470F-9A04-62BDD2B4056F}"/>
    <dgm:cxn modelId="{C5B1A729-C992-42E9-B785-3C051B37F81D}" type="presOf" srcId="{8C790EBD-C9D0-487B-9B7F-8F5ED5748120}" destId="{AF98BE77-4FCC-40E6-893F-B06930DEE3DF}" srcOrd="0" destOrd="0" presId="urn:microsoft.com/office/officeart/2005/8/layout/bProcess3"/>
    <dgm:cxn modelId="{0A3BC935-5FEE-4810-9722-25D4F47C0D9E}" srcId="{03588C6F-A4BA-4F6D-A1C8-06DCEDCE7CC2}" destId="{712C555D-B56A-4C69-887D-2142B84E3959}" srcOrd="3" destOrd="0" parTransId="{805B4762-FB6D-4B77-8A87-373EC91C57EF}" sibTransId="{5B5D114D-30D5-4DD0-96C5-764F07950334}"/>
    <dgm:cxn modelId="{8D3ABFCD-0D91-42D9-BA5E-573F48E97018}" type="presOf" srcId="{5B5D114D-30D5-4DD0-96C5-764F07950334}" destId="{E492324A-E89C-4AB5-820B-BA9C432209B6}" srcOrd="0" destOrd="0" presId="urn:microsoft.com/office/officeart/2005/8/layout/bProcess3"/>
    <dgm:cxn modelId="{3BC61397-B376-4D73-8AC9-6998350647C5}" type="presOf" srcId="{FC8AB1BB-61BE-4653-A36F-3BBB9120B4BB}" destId="{D060F681-DF9C-4A6C-A3BD-7A1F15752F64}" srcOrd="0" destOrd="0" presId="urn:microsoft.com/office/officeart/2005/8/layout/bProcess3"/>
    <dgm:cxn modelId="{1819DAB5-327C-42D2-9EFC-7AAF288D4F6B}" srcId="{03588C6F-A4BA-4F6D-A1C8-06DCEDCE7CC2}" destId="{8C790EBD-C9D0-487B-9B7F-8F5ED5748120}" srcOrd="2" destOrd="0" parTransId="{A95D0D61-D33B-47C1-8709-FE9BF5D9D771}" sibTransId="{FC8AB1BB-61BE-4653-A36F-3BBB9120B4BB}"/>
    <dgm:cxn modelId="{2F27C732-44C3-4EED-BA0F-ECDE0470C551}" type="presOf" srcId="{DE305A95-9FC7-4B84-B291-13247F5EBD8A}" destId="{61CC8C8E-890A-4E9C-ACAA-720E3CCAA309}" srcOrd="0" destOrd="0" presId="urn:microsoft.com/office/officeart/2005/8/layout/bProcess3"/>
    <dgm:cxn modelId="{F66B0D91-97E6-49A7-A91E-C9DBF93204ED}" type="presOf" srcId="{1E4C6DB8-77BD-4989-A528-F045C307BA3F}" destId="{6475A65F-F09B-42B4-90DE-E1903BF6185C}" srcOrd="0" destOrd="0" presId="urn:microsoft.com/office/officeart/2005/8/layout/bProcess3"/>
    <dgm:cxn modelId="{E83D0BBE-AF1B-42B6-A54A-8D92E054EA6E}" type="presOf" srcId="{26609728-DC2E-4C14-A0B1-CEE8E3269FC0}" destId="{2DAA19D2-685B-4817-92B2-704A9BA4B98D}" srcOrd="1" destOrd="0" presId="urn:microsoft.com/office/officeart/2005/8/layout/bProcess3"/>
    <dgm:cxn modelId="{AD360B9E-CD51-458E-AC78-C2307895F330}" type="presOf" srcId="{26609728-DC2E-4C14-A0B1-CEE8E3269FC0}" destId="{277A0D88-BA7F-4775-A5D4-7CA6BAA693FA}" srcOrd="0" destOrd="0" presId="urn:microsoft.com/office/officeart/2005/8/layout/bProcess3"/>
    <dgm:cxn modelId="{6AEA7A53-C404-4A83-BC5C-FAEF98294B68}" srcId="{03588C6F-A4BA-4F6D-A1C8-06DCEDCE7CC2}" destId="{1E4C6DB8-77BD-4989-A528-F045C307BA3F}" srcOrd="1" destOrd="0" parTransId="{DB58A223-2289-4BCD-8B70-D06ED6FAFABD}" sibTransId="{26609728-DC2E-4C14-A0B1-CEE8E3269FC0}"/>
    <dgm:cxn modelId="{80B4C8EB-C852-45FD-B4F9-8747DF7B1298}" type="presOf" srcId="{5B5D114D-30D5-4DD0-96C5-764F07950334}" destId="{38C05163-69DF-41A7-9B22-7A6249C9D109}" srcOrd="1" destOrd="0" presId="urn:microsoft.com/office/officeart/2005/8/layout/bProcess3"/>
    <dgm:cxn modelId="{1F48350A-E261-4912-A9DD-3DF41A808F33}" srcId="{03588C6F-A4BA-4F6D-A1C8-06DCEDCE7CC2}" destId="{6011E4EA-DB0F-4828-A873-129339E80ADA}" srcOrd="0" destOrd="0" parTransId="{BB2E7EE9-C7AA-439D-B5EF-2E4CFF5DE76E}" sibTransId="{0CD814C1-3983-4869-B867-8D1BA349F6DD}"/>
    <dgm:cxn modelId="{8B51E898-2B26-4688-B192-2C3B2E2520AD}" type="presOf" srcId="{0CD814C1-3983-4869-B867-8D1BA349F6DD}" destId="{E94E9B04-B930-4E2B-906B-306236FECA0E}" srcOrd="0" destOrd="0" presId="urn:microsoft.com/office/officeart/2005/8/layout/bProcess3"/>
    <dgm:cxn modelId="{78BB5CDA-E88A-4B25-8380-A387B167F9D6}" type="presOf" srcId="{9F1AC827-8DB0-4140-9A1E-11A192871B87}" destId="{FDC34D15-2D83-4327-AA67-5D5A37CEC532}" srcOrd="1" destOrd="0" presId="urn:microsoft.com/office/officeart/2005/8/layout/bProcess3"/>
    <dgm:cxn modelId="{923D829B-AB6D-4904-BE4B-504F0E9B0E6F}" type="presOf" srcId="{03588C6F-A4BA-4F6D-A1C8-06DCEDCE7CC2}" destId="{1DF21B58-7BEC-4A2A-8725-2E2C4CFD6F95}" srcOrd="0" destOrd="0" presId="urn:microsoft.com/office/officeart/2005/8/layout/bProcess3"/>
    <dgm:cxn modelId="{F4047E91-B23D-4B52-87DF-098BF24D6562}" type="presOf" srcId="{6011E4EA-DB0F-4828-A873-129339E80ADA}" destId="{8602A4E7-0D59-45A9-9F77-67BDB09BB4E7}" srcOrd="0" destOrd="0" presId="urn:microsoft.com/office/officeart/2005/8/layout/bProcess3"/>
    <dgm:cxn modelId="{6C0F8CE4-D421-4944-A976-9F7D1286A23F}" type="presOf" srcId="{0CD814C1-3983-4869-B867-8D1BA349F6DD}" destId="{B102B05F-3CCC-4D38-8EDA-5809530F01B7}" srcOrd="1" destOrd="0" presId="urn:microsoft.com/office/officeart/2005/8/layout/bProcess3"/>
    <dgm:cxn modelId="{20348047-3EF1-4DC8-9DD0-F3806994BD58}" srcId="{03588C6F-A4BA-4F6D-A1C8-06DCEDCE7CC2}" destId="{DE305A95-9FC7-4B84-B291-13247F5EBD8A}" srcOrd="4" destOrd="0" parTransId="{0AAF0CBA-EB2E-4C15-B015-5B4C2BFEA8E0}" sibTransId="{9F1AC827-8DB0-4140-9A1E-11A192871B87}"/>
    <dgm:cxn modelId="{549B39E3-B3CE-4EEB-AE7E-3C66E7A0BCAC}" type="presOf" srcId="{E4165041-F3E3-4FB0-A730-6FAF075E7F22}" destId="{CDADF71C-484C-4812-9BE2-54AADA6DBC8B}" srcOrd="0" destOrd="0" presId="urn:microsoft.com/office/officeart/2005/8/layout/bProcess3"/>
    <dgm:cxn modelId="{02B48740-8811-48CE-985B-F6F91C6EDEE2}" type="presOf" srcId="{9F1AC827-8DB0-4140-9A1E-11A192871B87}" destId="{05307FFC-9B0F-48BF-838C-7D64A92065FA}" srcOrd="0" destOrd="0" presId="urn:microsoft.com/office/officeart/2005/8/layout/bProcess3"/>
    <dgm:cxn modelId="{D7F8FA86-5CED-486B-91C1-68990A728B84}" type="presParOf" srcId="{1DF21B58-7BEC-4A2A-8725-2E2C4CFD6F95}" destId="{8602A4E7-0D59-45A9-9F77-67BDB09BB4E7}" srcOrd="0" destOrd="0" presId="urn:microsoft.com/office/officeart/2005/8/layout/bProcess3"/>
    <dgm:cxn modelId="{EEC4AB20-3D48-4727-83FA-7995A2EA424C}" type="presParOf" srcId="{1DF21B58-7BEC-4A2A-8725-2E2C4CFD6F95}" destId="{E94E9B04-B930-4E2B-906B-306236FECA0E}" srcOrd="1" destOrd="0" presId="urn:microsoft.com/office/officeart/2005/8/layout/bProcess3"/>
    <dgm:cxn modelId="{BE6CC3FD-26EF-4196-A53B-83B202DCCC6B}" type="presParOf" srcId="{E94E9B04-B930-4E2B-906B-306236FECA0E}" destId="{B102B05F-3CCC-4D38-8EDA-5809530F01B7}" srcOrd="0" destOrd="0" presId="urn:microsoft.com/office/officeart/2005/8/layout/bProcess3"/>
    <dgm:cxn modelId="{36CDA650-A190-487C-A3A6-14E9C3C21887}" type="presParOf" srcId="{1DF21B58-7BEC-4A2A-8725-2E2C4CFD6F95}" destId="{6475A65F-F09B-42B4-90DE-E1903BF6185C}" srcOrd="2" destOrd="0" presId="urn:microsoft.com/office/officeart/2005/8/layout/bProcess3"/>
    <dgm:cxn modelId="{4B82E4BD-AFDC-4CF8-AB7C-9D16889A520C}" type="presParOf" srcId="{1DF21B58-7BEC-4A2A-8725-2E2C4CFD6F95}" destId="{277A0D88-BA7F-4775-A5D4-7CA6BAA693FA}" srcOrd="3" destOrd="0" presId="urn:microsoft.com/office/officeart/2005/8/layout/bProcess3"/>
    <dgm:cxn modelId="{452EC40F-95C4-4E20-A276-E9C6F4CC861C}" type="presParOf" srcId="{277A0D88-BA7F-4775-A5D4-7CA6BAA693FA}" destId="{2DAA19D2-685B-4817-92B2-704A9BA4B98D}" srcOrd="0" destOrd="0" presId="urn:microsoft.com/office/officeart/2005/8/layout/bProcess3"/>
    <dgm:cxn modelId="{B61BDAF0-BBBD-4AAF-808D-0EE0CBB2EDCC}" type="presParOf" srcId="{1DF21B58-7BEC-4A2A-8725-2E2C4CFD6F95}" destId="{AF98BE77-4FCC-40E6-893F-B06930DEE3DF}" srcOrd="4" destOrd="0" presId="urn:microsoft.com/office/officeart/2005/8/layout/bProcess3"/>
    <dgm:cxn modelId="{26753FA4-61F9-40F6-83FE-2D03FDF7E7B9}" type="presParOf" srcId="{1DF21B58-7BEC-4A2A-8725-2E2C4CFD6F95}" destId="{D060F681-DF9C-4A6C-A3BD-7A1F15752F64}" srcOrd="5" destOrd="0" presId="urn:microsoft.com/office/officeart/2005/8/layout/bProcess3"/>
    <dgm:cxn modelId="{AC22D1E1-F372-4642-8C04-7647AE2573D8}" type="presParOf" srcId="{D060F681-DF9C-4A6C-A3BD-7A1F15752F64}" destId="{B9762762-C001-40A6-AD2E-A00A421E9A7C}" srcOrd="0" destOrd="0" presId="urn:microsoft.com/office/officeart/2005/8/layout/bProcess3"/>
    <dgm:cxn modelId="{B9AB46D8-F056-4C63-B3CF-9001108FB74E}" type="presParOf" srcId="{1DF21B58-7BEC-4A2A-8725-2E2C4CFD6F95}" destId="{3A1E83C0-1736-4513-B689-EDF4E63C6EC8}" srcOrd="6" destOrd="0" presId="urn:microsoft.com/office/officeart/2005/8/layout/bProcess3"/>
    <dgm:cxn modelId="{B1B5C6A8-E97D-4224-AF99-BB3BD45B629C}" type="presParOf" srcId="{1DF21B58-7BEC-4A2A-8725-2E2C4CFD6F95}" destId="{E492324A-E89C-4AB5-820B-BA9C432209B6}" srcOrd="7" destOrd="0" presId="urn:microsoft.com/office/officeart/2005/8/layout/bProcess3"/>
    <dgm:cxn modelId="{2AA98093-239F-4772-AC4B-22D026A3896F}" type="presParOf" srcId="{E492324A-E89C-4AB5-820B-BA9C432209B6}" destId="{38C05163-69DF-41A7-9B22-7A6249C9D109}" srcOrd="0" destOrd="0" presId="urn:microsoft.com/office/officeart/2005/8/layout/bProcess3"/>
    <dgm:cxn modelId="{784F22F9-79DE-4FCD-8939-AAD412D9603F}" type="presParOf" srcId="{1DF21B58-7BEC-4A2A-8725-2E2C4CFD6F95}" destId="{61CC8C8E-890A-4E9C-ACAA-720E3CCAA309}" srcOrd="8" destOrd="0" presId="urn:microsoft.com/office/officeart/2005/8/layout/bProcess3"/>
    <dgm:cxn modelId="{46A4A1E2-F27F-48F9-AFFF-C244CF4A00FC}" type="presParOf" srcId="{1DF21B58-7BEC-4A2A-8725-2E2C4CFD6F95}" destId="{05307FFC-9B0F-48BF-838C-7D64A92065FA}" srcOrd="9" destOrd="0" presId="urn:microsoft.com/office/officeart/2005/8/layout/bProcess3"/>
    <dgm:cxn modelId="{9F45273C-0BFC-4AD1-8330-7A158A395FB6}" type="presParOf" srcId="{05307FFC-9B0F-48BF-838C-7D64A92065FA}" destId="{FDC34D15-2D83-4327-AA67-5D5A37CEC532}" srcOrd="0" destOrd="0" presId="urn:microsoft.com/office/officeart/2005/8/layout/bProcess3"/>
    <dgm:cxn modelId="{BA3066DD-1ECF-4F54-8C61-CA3B6281875D}" type="presParOf" srcId="{1DF21B58-7BEC-4A2A-8725-2E2C4CFD6F95}" destId="{CDADF71C-484C-4812-9BE2-54AADA6DBC8B}"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247EF80-BE1D-4BA4-B745-FCC5EF4157F3}"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36CCE367-71A7-448B-A203-3205094A0A39}">
      <dgm:prSet phldrT="[Text]"/>
      <dgm:spPr/>
      <dgm:t>
        <a:bodyPr/>
        <a:lstStyle/>
        <a:p>
          <a:r>
            <a:rPr lang="en-US" dirty="0"/>
            <a:t>National?</a:t>
          </a:r>
        </a:p>
      </dgm:t>
    </dgm:pt>
    <dgm:pt modelId="{B6BFE0FD-79AA-46DA-9874-B908125FCEBA}" type="parTrans" cxnId="{6AC3EFC6-4E2F-49A9-834D-C3AC59A92D6A}">
      <dgm:prSet/>
      <dgm:spPr/>
      <dgm:t>
        <a:bodyPr/>
        <a:lstStyle/>
        <a:p>
          <a:endParaRPr lang="en-US"/>
        </a:p>
      </dgm:t>
    </dgm:pt>
    <dgm:pt modelId="{E867D241-541A-4897-B705-A54C398C31C3}" type="sibTrans" cxnId="{6AC3EFC6-4E2F-49A9-834D-C3AC59A92D6A}">
      <dgm:prSet/>
      <dgm:spPr/>
      <dgm:t>
        <a:bodyPr/>
        <a:lstStyle/>
        <a:p>
          <a:endParaRPr lang="en-US"/>
        </a:p>
      </dgm:t>
    </dgm:pt>
    <dgm:pt modelId="{1DA2F9B2-991D-4FD3-990D-E1A0A9BEA4C0}">
      <dgm:prSet phldrT="[Text]"/>
      <dgm:spPr/>
      <dgm:t>
        <a:bodyPr/>
        <a:lstStyle/>
        <a:p>
          <a:r>
            <a:rPr lang="en-US" dirty="0"/>
            <a:t>National Commission for Minorities (NCM) Act, 1992.</a:t>
          </a:r>
        </a:p>
      </dgm:t>
    </dgm:pt>
    <dgm:pt modelId="{1E4681A0-6BE6-4219-BF1D-B815BBA91909}" type="parTrans" cxnId="{07A0CB60-502C-44ED-877C-F556E6C1DFA5}">
      <dgm:prSet/>
      <dgm:spPr/>
      <dgm:t>
        <a:bodyPr/>
        <a:lstStyle/>
        <a:p>
          <a:endParaRPr lang="en-US"/>
        </a:p>
      </dgm:t>
    </dgm:pt>
    <dgm:pt modelId="{63F3EC8E-7A66-41F3-808F-63C7C7D6746A}" type="sibTrans" cxnId="{07A0CB60-502C-44ED-877C-F556E6C1DFA5}">
      <dgm:prSet/>
      <dgm:spPr/>
      <dgm:t>
        <a:bodyPr/>
        <a:lstStyle/>
        <a:p>
          <a:endParaRPr lang="en-US"/>
        </a:p>
      </dgm:t>
    </dgm:pt>
    <dgm:pt modelId="{D74C5F97-E84E-48B6-B73A-22ACBEF4DC53}">
      <dgm:prSet phldrT="[Text]"/>
      <dgm:spPr/>
      <dgm:t>
        <a:bodyPr/>
        <a:lstStyle/>
        <a:p>
          <a:r>
            <a:rPr lang="en-US" dirty="0"/>
            <a:t>States</a:t>
          </a:r>
        </a:p>
      </dgm:t>
    </dgm:pt>
    <dgm:pt modelId="{69F7ECDB-EA5E-4E2F-BC01-EFDACF507E84}" type="parTrans" cxnId="{A5E95A80-F048-47FD-A69D-6B7D0A28153E}">
      <dgm:prSet/>
      <dgm:spPr/>
      <dgm:t>
        <a:bodyPr/>
        <a:lstStyle/>
        <a:p>
          <a:endParaRPr lang="en-US"/>
        </a:p>
      </dgm:t>
    </dgm:pt>
    <dgm:pt modelId="{931DD944-29CD-4F31-B3DD-A619F2F005D2}" type="sibTrans" cxnId="{A5E95A80-F048-47FD-A69D-6B7D0A28153E}">
      <dgm:prSet/>
      <dgm:spPr/>
      <dgm:t>
        <a:bodyPr/>
        <a:lstStyle/>
        <a:p>
          <a:endParaRPr lang="en-US"/>
        </a:p>
      </dgm:t>
    </dgm:pt>
    <dgm:pt modelId="{188FD244-6ECC-44D1-95B5-BD08D83ACD29}">
      <dgm:prSet/>
      <dgm:spPr/>
      <dgm:t>
        <a:bodyPr/>
        <a:lstStyle/>
        <a:p>
          <a:r>
            <a:rPr lang="en-US" dirty="0"/>
            <a:t>Muslims, Christians, Sikhs, Buddhists and Zoroastrians (Parsis)</a:t>
          </a:r>
        </a:p>
      </dgm:t>
    </dgm:pt>
    <dgm:pt modelId="{14C82E92-EDAB-4179-A8A9-D04B5C44F305}" type="parTrans" cxnId="{A7F0043D-C428-4350-978D-33D0F33C9B12}">
      <dgm:prSet/>
      <dgm:spPr/>
      <dgm:t>
        <a:bodyPr/>
        <a:lstStyle/>
        <a:p>
          <a:endParaRPr lang="en-US"/>
        </a:p>
      </dgm:t>
    </dgm:pt>
    <dgm:pt modelId="{3D4D251C-9EC4-40C6-978B-E6790728851E}" type="sibTrans" cxnId="{A7F0043D-C428-4350-978D-33D0F33C9B12}">
      <dgm:prSet/>
      <dgm:spPr/>
      <dgm:t>
        <a:bodyPr/>
        <a:lstStyle/>
        <a:p>
          <a:endParaRPr lang="en-US"/>
        </a:p>
      </dgm:t>
    </dgm:pt>
    <dgm:pt modelId="{CAC0EADE-98A3-4FAD-A824-66EF1811E007}">
      <dgm:prSet phldrT="[Text]"/>
      <dgm:spPr/>
      <dgm:t>
        <a:bodyPr/>
        <a:lstStyle/>
        <a:p>
          <a:r>
            <a:rPr lang="en-US" dirty="0"/>
            <a:t>Manipur and Uttarakhand</a:t>
          </a:r>
          <a:r>
            <a:rPr lang="en-US" dirty="0">
              <a:solidFill>
                <a:srgbClr val="FFC000"/>
              </a:solidFill>
            </a:rPr>
            <a:t> have set up non-statutory</a:t>
          </a:r>
        </a:p>
      </dgm:t>
    </dgm:pt>
    <dgm:pt modelId="{BD769C1C-EBC5-430D-A420-26CF9FDBDC17}" type="parTrans" cxnId="{23AEE6FB-6772-4D23-BF09-8FF7894814F3}">
      <dgm:prSet/>
      <dgm:spPr/>
      <dgm:t>
        <a:bodyPr/>
        <a:lstStyle/>
        <a:p>
          <a:endParaRPr lang="en-US"/>
        </a:p>
      </dgm:t>
    </dgm:pt>
    <dgm:pt modelId="{A923D0C7-C0A4-424A-99C4-F4D6990DAAD9}" type="sibTrans" cxnId="{23AEE6FB-6772-4D23-BF09-8FF7894814F3}">
      <dgm:prSet/>
      <dgm:spPr/>
      <dgm:t>
        <a:bodyPr/>
        <a:lstStyle/>
        <a:p>
          <a:endParaRPr lang="en-US"/>
        </a:p>
      </dgm:t>
    </dgm:pt>
    <dgm:pt modelId="{12485C60-9020-4F6F-B91B-27CA0FDAB6D2}">
      <dgm:prSet phldrT="[Text]"/>
      <dgm:spPr/>
      <dgm:t>
        <a:bodyPr/>
        <a:lstStyle/>
        <a:p>
          <a:r>
            <a:rPr lang="en-US" dirty="0"/>
            <a:t>Jews in Maharashtra</a:t>
          </a:r>
        </a:p>
      </dgm:t>
    </dgm:pt>
    <dgm:pt modelId="{31CD9AEF-1E46-43B9-8187-9B96EA376446}" type="parTrans" cxnId="{99DAF7CA-BB64-433C-9B5E-9C007B965C3F}">
      <dgm:prSet/>
      <dgm:spPr/>
      <dgm:t>
        <a:bodyPr/>
        <a:lstStyle/>
        <a:p>
          <a:endParaRPr lang="en-US"/>
        </a:p>
      </dgm:t>
    </dgm:pt>
    <dgm:pt modelId="{59E13E25-638C-42B2-9360-99B6A50434C5}" type="sibTrans" cxnId="{99DAF7CA-BB64-433C-9B5E-9C007B965C3F}">
      <dgm:prSet/>
      <dgm:spPr/>
      <dgm:t>
        <a:bodyPr/>
        <a:lstStyle/>
        <a:p>
          <a:endParaRPr lang="en-US"/>
        </a:p>
      </dgm:t>
    </dgm:pt>
    <dgm:pt modelId="{CB33D8D8-5FD6-4324-9E5C-CAD60CA5DF64}">
      <dgm:prSet phldrT="[Text]"/>
      <dgm:spPr/>
      <dgm:t>
        <a:bodyPr/>
        <a:lstStyle/>
        <a:p>
          <a:r>
            <a:rPr lang="en-US" dirty="0"/>
            <a:t>States can setup their own commissions</a:t>
          </a:r>
        </a:p>
      </dgm:t>
    </dgm:pt>
    <dgm:pt modelId="{F016582A-8443-458A-9DD0-4A307D82C3B5}" type="sibTrans" cxnId="{32F99124-84E1-43D3-BC70-3AB8B7BD0C4E}">
      <dgm:prSet/>
      <dgm:spPr/>
      <dgm:t>
        <a:bodyPr/>
        <a:lstStyle/>
        <a:p>
          <a:endParaRPr lang="en-US"/>
        </a:p>
      </dgm:t>
    </dgm:pt>
    <dgm:pt modelId="{16EB0656-7DA8-4683-B885-41E45D39B074}" type="parTrans" cxnId="{32F99124-84E1-43D3-BC70-3AB8B7BD0C4E}">
      <dgm:prSet/>
      <dgm:spPr/>
      <dgm:t>
        <a:bodyPr/>
        <a:lstStyle/>
        <a:p>
          <a:endParaRPr lang="en-US"/>
        </a:p>
      </dgm:t>
    </dgm:pt>
    <dgm:pt modelId="{1EAF9976-95E2-4653-874F-DECB1CBF3D89}">
      <dgm:prSet/>
      <dgm:spPr/>
      <dgm:t>
        <a:bodyPr/>
        <a:lstStyle/>
        <a:p>
          <a:r>
            <a:rPr lang="en-US" dirty="0"/>
            <a:t>Jains in 2014 (but court case?)</a:t>
          </a:r>
        </a:p>
      </dgm:t>
    </dgm:pt>
    <dgm:pt modelId="{F9B5D771-FA54-4F7E-BCEE-7BE748BDAD9C}" type="parTrans" cxnId="{3B896FC9-9850-4CC7-A06B-3F9C78D5EF7C}">
      <dgm:prSet/>
      <dgm:spPr/>
    </dgm:pt>
    <dgm:pt modelId="{DE6590DA-799E-480B-9A9D-989279CD2251}" type="sibTrans" cxnId="{3B896FC9-9850-4CC7-A06B-3F9C78D5EF7C}">
      <dgm:prSet/>
      <dgm:spPr/>
    </dgm:pt>
    <dgm:pt modelId="{5A858A10-2700-4E9E-ACE9-22A71157B058}" type="pres">
      <dgm:prSet presAssocID="{8247EF80-BE1D-4BA4-B745-FCC5EF4157F3}" presName="Name0" presStyleCnt="0">
        <dgm:presLayoutVars>
          <dgm:dir/>
          <dgm:animLvl val="lvl"/>
          <dgm:resizeHandles val="exact"/>
        </dgm:presLayoutVars>
      </dgm:prSet>
      <dgm:spPr/>
    </dgm:pt>
    <dgm:pt modelId="{EBB737DE-0FF3-461B-AA4F-D68C3441C151}" type="pres">
      <dgm:prSet presAssocID="{36CCE367-71A7-448B-A203-3205094A0A39}" presName="linNode" presStyleCnt="0"/>
      <dgm:spPr/>
    </dgm:pt>
    <dgm:pt modelId="{D7E3352E-855E-4854-B747-9FAC34E94B2D}" type="pres">
      <dgm:prSet presAssocID="{36CCE367-71A7-448B-A203-3205094A0A39}" presName="parTx" presStyleLbl="revTx" presStyleIdx="0" presStyleCnt="2">
        <dgm:presLayoutVars>
          <dgm:chMax val="1"/>
          <dgm:bulletEnabled val="1"/>
        </dgm:presLayoutVars>
      </dgm:prSet>
      <dgm:spPr/>
    </dgm:pt>
    <dgm:pt modelId="{4A55B4B3-7F15-48F1-920A-87F53DB351C9}" type="pres">
      <dgm:prSet presAssocID="{36CCE367-71A7-448B-A203-3205094A0A39}" presName="bracket" presStyleLbl="parChTrans1D1" presStyleIdx="0" presStyleCnt="2"/>
      <dgm:spPr/>
    </dgm:pt>
    <dgm:pt modelId="{D1984946-9199-49D9-A6A8-4BA47EA0C64B}" type="pres">
      <dgm:prSet presAssocID="{36CCE367-71A7-448B-A203-3205094A0A39}" presName="spH" presStyleCnt="0"/>
      <dgm:spPr/>
    </dgm:pt>
    <dgm:pt modelId="{8DB31035-3659-4774-BBFD-77591D1299CA}" type="pres">
      <dgm:prSet presAssocID="{36CCE367-71A7-448B-A203-3205094A0A39}" presName="desTx" presStyleLbl="node1" presStyleIdx="0" presStyleCnt="2">
        <dgm:presLayoutVars>
          <dgm:bulletEnabled val="1"/>
        </dgm:presLayoutVars>
      </dgm:prSet>
      <dgm:spPr/>
    </dgm:pt>
    <dgm:pt modelId="{34CDEBDD-7750-4903-AB6D-D49FB43AE591}" type="pres">
      <dgm:prSet presAssocID="{E867D241-541A-4897-B705-A54C398C31C3}" presName="spV" presStyleCnt="0"/>
      <dgm:spPr/>
    </dgm:pt>
    <dgm:pt modelId="{2D4B9E45-F4FB-415E-B604-74F294AB86B3}" type="pres">
      <dgm:prSet presAssocID="{D74C5F97-E84E-48B6-B73A-22ACBEF4DC53}" presName="linNode" presStyleCnt="0"/>
      <dgm:spPr/>
    </dgm:pt>
    <dgm:pt modelId="{A9EADB45-65E8-4E9C-BFAE-811598319DF9}" type="pres">
      <dgm:prSet presAssocID="{D74C5F97-E84E-48B6-B73A-22ACBEF4DC53}" presName="parTx" presStyleLbl="revTx" presStyleIdx="1" presStyleCnt="2">
        <dgm:presLayoutVars>
          <dgm:chMax val="1"/>
          <dgm:bulletEnabled val="1"/>
        </dgm:presLayoutVars>
      </dgm:prSet>
      <dgm:spPr/>
    </dgm:pt>
    <dgm:pt modelId="{E7EBF01D-E15E-4133-83B8-E13A725AED13}" type="pres">
      <dgm:prSet presAssocID="{D74C5F97-E84E-48B6-B73A-22ACBEF4DC53}" presName="bracket" presStyleLbl="parChTrans1D1" presStyleIdx="1" presStyleCnt="2"/>
      <dgm:spPr/>
    </dgm:pt>
    <dgm:pt modelId="{FBFEE393-7021-468F-A2ED-B0D8E2EFF4DF}" type="pres">
      <dgm:prSet presAssocID="{D74C5F97-E84E-48B6-B73A-22ACBEF4DC53}" presName="spH" presStyleCnt="0"/>
      <dgm:spPr/>
    </dgm:pt>
    <dgm:pt modelId="{A79BCB6B-D020-44EC-845C-6C3E9DB37D96}" type="pres">
      <dgm:prSet presAssocID="{D74C5F97-E84E-48B6-B73A-22ACBEF4DC53}" presName="desTx" presStyleLbl="node1" presStyleIdx="1" presStyleCnt="2">
        <dgm:presLayoutVars>
          <dgm:bulletEnabled val="1"/>
        </dgm:presLayoutVars>
      </dgm:prSet>
      <dgm:spPr/>
    </dgm:pt>
  </dgm:ptLst>
  <dgm:cxnLst>
    <dgm:cxn modelId="{99DAF7CA-BB64-433C-9B5E-9C007B965C3F}" srcId="{D74C5F97-E84E-48B6-B73A-22ACBEF4DC53}" destId="{12485C60-9020-4F6F-B91B-27CA0FDAB6D2}" srcOrd="0" destOrd="0" parTransId="{31CD9AEF-1E46-43B9-8187-9B96EA376446}" sibTransId="{59E13E25-638C-42B2-9360-99B6A50434C5}"/>
    <dgm:cxn modelId="{25C73A87-8CD5-4E4E-A220-9400D93DDA81}" type="presOf" srcId="{188FD244-6ECC-44D1-95B5-BD08D83ACD29}" destId="{8DB31035-3659-4774-BBFD-77591D1299CA}" srcOrd="0" destOrd="1" presId="urn:diagrams.loki3.com/BracketList"/>
    <dgm:cxn modelId="{C281E800-6844-4A1A-947E-C355A5ED63CC}" type="presOf" srcId="{8247EF80-BE1D-4BA4-B745-FCC5EF4157F3}" destId="{5A858A10-2700-4E9E-ACE9-22A71157B058}" srcOrd="0" destOrd="0" presId="urn:diagrams.loki3.com/BracketList"/>
    <dgm:cxn modelId="{369B4126-07DA-441B-9C3D-EEE1C9F36589}" type="presOf" srcId="{CB33D8D8-5FD6-4324-9E5C-CAD60CA5DF64}" destId="{A79BCB6B-D020-44EC-845C-6C3E9DB37D96}" srcOrd="0" destOrd="1" presId="urn:diagrams.loki3.com/BracketList"/>
    <dgm:cxn modelId="{3B896FC9-9850-4CC7-A06B-3F9C78D5EF7C}" srcId="{36CCE367-71A7-448B-A203-3205094A0A39}" destId="{1EAF9976-95E2-4653-874F-DECB1CBF3D89}" srcOrd="2" destOrd="0" parTransId="{F9B5D771-FA54-4F7E-BCEE-7BE748BDAD9C}" sibTransId="{DE6590DA-799E-480B-9A9D-989279CD2251}"/>
    <dgm:cxn modelId="{0FAB9688-0DEE-470A-8E2C-1133FF449408}" type="presOf" srcId="{1EAF9976-95E2-4653-874F-DECB1CBF3D89}" destId="{8DB31035-3659-4774-BBFD-77591D1299CA}" srcOrd="0" destOrd="2" presId="urn:diagrams.loki3.com/BracketList"/>
    <dgm:cxn modelId="{07A0CB60-502C-44ED-877C-F556E6C1DFA5}" srcId="{36CCE367-71A7-448B-A203-3205094A0A39}" destId="{1DA2F9B2-991D-4FD3-990D-E1A0A9BEA4C0}" srcOrd="0" destOrd="0" parTransId="{1E4681A0-6BE6-4219-BF1D-B815BBA91909}" sibTransId="{63F3EC8E-7A66-41F3-808F-63C7C7D6746A}"/>
    <dgm:cxn modelId="{0BD0B3EC-AA21-4CD6-8FC6-CF387206871C}" type="presOf" srcId="{36CCE367-71A7-448B-A203-3205094A0A39}" destId="{D7E3352E-855E-4854-B747-9FAC34E94B2D}" srcOrd="0" destOrd="0" presId="urn:diagrams.loki3.com/BracketList"/>
    <dgm:cxn modelId="{A7F0043D-C428-4350-978D-33D0F33C9B12}" srcId="{36CCE367-71A7-448B-A203-3205094A0A39}" destId="{188FD244-6ECC-44D1-95B5-BD08D83ACD29}" srcOrd="1" destOrd="0" parTransId="{14C82E92-EDAB-4179-A8A9-D04B5C44F305}" sibTransId="{3D4D251C-9EC4-40C6-978B-E6790728851E}"/>
    <dgm:cxn modelId="{51C62F3A-CE17-423F-BDC3-928636A1CA8C}" type="presOf" srcId="{12485C60-9020-4F6F-B91B-27CA0FDAB6D2}" destId="{A79BCB6B-D020-44EC-845C-6C3E9DB37D96}" srcOrd="0" destOrd="0" presId="urn:diagrams.loki3.com/BracketList"/>
    <dgm:cxn modelId="{FDB7E432-30B6-4740-AC7F-B79C055CA21F}" type="presOf" srcId="{CAC0EADE-98A3-4FAD-A824-66EF1811E007}" destId="{A79BCB6B-D020-44EC-845C-6C3E9DB37D96}" srcOrd="0" destOrd="2" presId="urn:diagrams.loki3.com/BracketList"/>
    <dgm:cxn modelId="{A5E95A80-F048-47FD-A69D-6B7D0A28153E}" srcId="{8247EF80-BE1D-4BA4-B745-FCC5EF4157F3}" destId="{D74C5F97-E84E-48B6-B73A-22ACBEF4DC53}" srcOrd="1" destOrd="0" parTransId="{69F7ECDB-EA5E-4E2F-BC01-EFDACF507E84}" sibTransId="{931DD944-29CD-4F31-B3DD-A619F2F005D2}"/>
    <dgm:cxn modelId="{23AEE6FB-6772-4D23-BF09-8FF7894814F3}" srcId="{D74C5F97-E84E-48B6-B73A-22ACBEF4DC53}" destId="{CAC0EADE-98A3-4FAD-A824-66EF1811E007}" srcOrd="2" destOrd="0" parTransId="{BD769C1C-EBC5-430D-A420-26CF9FDBDC17}" sibTransId="{A923D0C7-C0A4-424A-99C4-F4D6990DAAD9}"/>
    <dgm:cxn modelId="{CC3A0DAB-239F-474F-8672-484E2CA2D5F1}" type="presOf" srcId="{1DA2F9B2-991D-4FD3-990D-E1A0A9BEA4C0}" destId="{8DB31035-3659-4774-BBFD-77591D1299CA}" srcOrd="0" destOrd="0" presId="urn:diagrams.loki3.com/BracketList"/>
    <dgm:cxn modelId="{6AC3EFC6-4E2F-49A9-834D-C3AC59A92D6A}" srcId="{8247EF80-BE1D-4BA4-B745-FCC5EF4157F3}" destId="{36CCE367-71A7-448B-A203-3205094A0A39}" srcOrd="0" destOrd="0" parTransId="{B6BFE0FD-79AA-46DA-9874-B908125FCEBA}" sibTransId="{E867D241-541A-4897-B705-A54C398C31C3}"/>
    <dgm:cxn modelId="{32F99124-84E1-43D3-BC70-3AB8B7BD0C4E}" srcId="{D74C5F97-E84E-48B6-B73A-22ACBEF4DC53}" destId="{CB33D8D8-5FD6-4324-9E5C-CAD60CA5DF64}" srcOrd="1" destOrd="0" parTransId="{16EB0656-7DA8-4683-B885-41E45D39B074}" sibTransId="{F016582A-8443-458A-9DD0-4A307D82C3B5}"/>
    <dgm:cxn modelId="{186E10D5-B9AB-4AC4-9DFC-B9EC1EB03845}" type="presOf" srcId="{D74C5F97-E84E-48B6-B73A-22ACBEF4DC53}" destId="{A9EADB45-65E8-4E9C-BFAE-811598319DF9}" srcOrd="0" destOrd="0" presId="urn:diagrams.loki3.com/BracketList"/>
    <dgm:cxn modelId="{3E296148-4B13-4176-B41B-406CB8C0C265}" type="presParOf" srcId="{5A858A10-2700-4E9E-ACE9-22A71157B058}" destId="{EBB737DE-0FF3-461B-AA4F-D68C3441C151}" srcOrd="0" destOrd="0" presId="urn:diagrams.loki3.com/BracketList"/>
    <dgm:cxn modelId="{0B9E6913-B931-4211-9CBE-3A1F73116A66}" type="presParOf" srcId="{EBB737DE-0FF3-461B-AA4F-D68C3441C151}" destId="{D7E3352E-855E-4854-B747-9FAC34E94B2D}" srcOrd="0" destOrd="0" presId="urn:diagrams.loki3.com/BracketList"/>
    <dgm:cxn modelId="{75704203-69C2-42EC-8CFF-EF565AE41CB1}" type="presParOf" srcId="{EBB737DE-0FF3-461B-AA4F-D68C3441C151}" destId="{4A55B4B3-7F15-48F1-920A-87F53DB351C9}" srcOrd="1" destOrd="0" presId="urn:diagrams.loki3.com/BracketList"/>
    <dgm:cxn modelId="{A343131F-00B6-4B50-AD28-C05BEFF655C4}" type="presParOf" srcId="{EBB737DE-0FF3-461B-AA4F-D68C3441C151}" destId="{D1984946-9199-49D9-A6A8-4BA47EA0C64B}" srcOrd="2" destOrd="0" presId="urn:diagrams.loki3.com/BracketList"/>
    <dgm:cxn modelId="{ACEF7B51-87B5-4966-BC18-8066444C0E52}" type="presParOf" srcId="{EBB737DE-0FF3-461B-AA4F-D68C3441C151}" destId="{8DB31035-3659-4774-BBFD-77591D1299CA}" srcOrd="3" destOrd="0" presId="urn:diagrams.loki3.com/BracketList"/>
    <dgm:cxn modelId="{91EBA528-8540-4398-A0EC-51FABD596F6B}" type="presParOf" srcId="{5A858A10-2700-4E9E-ACE9-22A71157B058}" destId="{34CDEBDD-7750-4903-AB6D-D49FB43AE591}" srcOrd="1" destOrd="0" presId="urn:diagrams.loki3.com/BracketList"/>
    <dgm:cxn modelId="{1384CE77-A907-4536-BF32-BBF43AAF2072}" type="presParOf" srcId="{5A858A10-2700-4E9E-ACE9-22A71157B058}" destId="{2D4B9E45-F4FB-415E-B604-74F294AB86B3}" srcOrd="2" destOrd="0" presId="urn:diagrams.loki3.com/BracketList"/>
    <dgm:cxn modelId="{F8BB4E2C-969A-498C-AD2E-948E7E8BD4CB}" type="presParOf" srcId="{2D4B9E45-F4FB-415E-B604-74F294AB86B3}" destId="{A9EADB45-65E8-4E9C-BFAE-811598319DF9}" srcOrd="0" destOrd="0" presId="urn:diagrams.loki3.com/BracketList"/>
    <dgm:cxn modelId="{DE9C62F3-C3E3-4570-AB6E-864556C83756}" type="presParOf" srcId="{2D4B9E45-F4FB-415E-B604-74F294AB86B3}" destId="{E7EBF01D-E15E-4133-83B8-E13A725AED13}" srcOrd="1" destOrd="0" presId="urn:diagrams.loki3.com/BracketList"/>
    <dgm:cxn modelId="{AA496E88-A3AB-405A-A2CB-505E140529B8}" type="presParOf" srcId="{2D4B9E45-F4FB-415E-B604-74F294AB86B3}" destId="{FBFEE393-7021-468F-A2ED-B0D8E2EFF4DF}" srcOrd="2" destOrd="0" presId="urn:diagrams.loki3.com/BracketList"/>
    <dgm:cxn modelId="{085C97D3-72D1-46F7-8EAB-79B6CC2EDAC9}" type="presParOf" srcId="{2D4B9E45-F4FB-415E-B604-74F294AB86B3}" destId="{A79BCB6B-D020-44EC-845C-6C3E9DB37D96}"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3A532BF-8158-40CA-A39D-01333C5933FD}"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89D52DFC-DAD0-4B59-A42E-CC985C971489}">
      <dgm:prSet phldrT="[Text]"/>
      <dgm:spPr/>
      <dgm:t>
        <a:bodyPr/>
        <a:lstStyle/>
        <a:p>
          <a:r>
            <a:rPr lang="en-US" dirty="0"/>
            <a:t>Concurrent List</a:t>
          </a:r>
        </a:p>
      </dgm:t>
    </dgm:pt>
    <dgm:pt modelId="{853984BB-A7EC-4B3D-A279-5F115A7BEC59}" type="parTrans" cxnId="{A396F986-284E-498A-9E54-F304F23FBDE0}">
      <dgm:prSet/>
      <dgm:spPr/>
      <dgm:t>
        <a:bodyPr/>
        <a:lstStyle/>
        <a:p>
          <a:endParaRPr lang="en-US"/>
        </a:p>
      </dgm:t>
    </dgm:pt>
    <dgm:pt modelId="{0A9B070F-9B37-49B9-8056-1D1E6F668061}" type="sibTrans" cxnId="{A396F986-284E-498A-9E54-F304F23FBDE0}">
      <dgm:prSet/>
      <dgm:spPr/>
      <dgm:t>
        <a:bodyPr/>
        <a:lstStyle/>
        <a:p>
          <a:endParaRPr lang="en-US"/>
        </a:p>
      </dgm:t>
    </dgm:pt>
    <dgm:pt modelId="{050B25A9-BAC2-4CA1-A9F7-C9AD030DFC46}">
      <dgm:prSet phldrT="[Text]"/>
      <dgm:spPr/>
      <dgm:t>
        <a:bodyPr/>
        <a:lstStyle/>
        <a:p>
          <a:r>
            <a:rPr lang="en-US" dirty="0"/>
            <a:t>Hindu Marriage Act, 1955</a:t>
          </a:r>
        </a:p>
      </dgm:t>
    </dgm:pt>
    <dgm:pt modelId="{25A048E2-9239-425A-AEE3-A05AE9E1FAF2}" type="parTrans" cxnId="{67B9FDE6-52F2-4AF8-8AD4-997B7C512418}">
      <dgm:prSet/>
      <dgm:spPr/>
      <dgm:t>
        <a:bodyPr/>
        <a:lstStyle/>
        <a:p>
          <a:endParaRPr lang="en-US"/>
        </a:p>
      </dgm:t>
    </dgm:pt>
    <dgm:pt modelId="{781431E1-60A2-4FBD-B066-6C6012954DA5}" type="sibTrans" cxnId="{67B9FDE6-52F2-4AF8-8AD4-997B7C512418}">
      <dgm:prSet/>
      <dgm:spPr/>
      <dgm:t>
        <a:bodyPr/>
        <a:lstStyle/>
        <a:p>
          <a:endParaRPr lang="en-US"/>
        </a:p>
      </dgm:t>
    </dgm:pt>
    <dgm:pt modelId="{90BB991C-BD1C-442A-8E65-0FAA7999E342}">
      <dgm:prSet phldrT="[Text]"/>
      <dgm:spPr/>
      <dgm:t>
        <a:bodyPr/>
        <a:lstStyle/>
        <a:p>
          <a:r>
            <a:rPr lang="en-US" dirty="0"/>
            <a:t>Other marriages</a:t>
          </a:r>
        </a:p>
      </dgm:t>
    </dgm:pt>
    <dgm:pt modelId="{FCA6E538-C98C-4B89-B5BE-6EC64C11349A}" type="parTrans" cxnId="{76F92F32-E454-43B4-9F86-DB7D89660B92}">
      <dgm:prSet/>
      <dgm:spPr/>
      <dgm:t>
        <a:bodyPr/>
        <a:lstStyle/>
        <a:p>
          <a:endParaRPr lang="en-US"/>
        </a:p>
      </dgm:t>
    </dgm:pt>
    <dgm:pt modelId="{ABF1DA7D-D6CD-49D0-9281-FD90FDCBF31C}" type="sibTrans" cxnId="{76F92F32-E454-43B4-9F86-DB7D89660B92}">
      <dgm:prSet/>
      <dgm:spPr/>
      <dgm:t>
        <a:bodyPr/>
        <a:lstStyle/>
        <a:p>
          <a:endParaRPr lang="en-US"/>
        </a:p>
      </dgm:t>
    </dgm:pt>
    <dgm:pt modelId="{F4933C0B-89A7-468F-BCF1-CFE80FC3F46D}">
      <dgm:prSet phldrT="[Text]"/>
      <dgm:spPr/>
      <dgm:t>
        <a:bodyPr/>
        <a:lstStyle/>
        <a:p>
          <a:r>
            <a:rPr lang="en-US"/>
            <a:t>Personal laws: matters relating to family affairs, i.e., marriage, divorce, succession, adoption, wills, </a:t>
          </a:r>
          <a:r>
            <a:rPr lang="en-US" dirty="0" err="1"/>
            <a:t>etc</a:t>
          </a:r>
          <a:endParaRPr lang="en-US" dirty="0"/>
        </a:p>
      </dgm:t>
    </dgm:pt>
    <dgm:pt modelId="{D04CDB24-2ACF-4C76-820B-4EECBCEE6DCF}" type="parTrans" cxnId="{A98DC36A-3535-4D21-A2F7-56060A07DC57}">
      <dgm:prSet/>
      <dgm:spPr/>
      <dgm:t>
        <a:bodyPr/>
        <a:lstStyle/>
        <a:p>
          <a:endParaRPr lang="en-US"/>
        </a:p>
      </dgm:t>
    </dgm:pt>
    <dgm:pt modelId="{E7EF658E-78F9-454A-A3B3-0915E283F0D2}" type="sibTrans" cxnId="{A98DC36A-3535-4D21-A2F7-56060A07DC57}">
      <dgm:prSet/>
      <dgm:spPr/>
      <dgm:t>
        <a:bodyPr/>
        <a:lstStyle/>
        <a:p>
          <a:endParaRPr lang="en-US"/>
        </a:p>
      </dgm:t>
    </dgm:pt>
    <dgm:pt modelId="{C2DC5574-3378-4E8A-BA8D-D1D2003E69E2}">
      <dgm:prSet/>
      <dgm:spPr/>
      <dgm:t>
        <a:bodyPr/>
        <a:lstStyle/>
        <a:p>
          <a:r>
            <a:rPr lang="en-US" dirty="0"/>
            <a:t>Not in Jammu and Kashmir (But Hindu domicile yes)</a:t>
          </a:r>
        </a:p>
      </dgm:t>
    </dgm:pt>
    <dgm:pt modelId="{982A7F1B-8E52-4930-8DF4-79C4143D9816}" type="parTrans" cxnId="{EB9A8E35-493A-476D-87F5-214476FB44CF}">
      <dgm:prSet/>
      <dgm:spPr/>
      <dgm:t>
        <a:bodyPr/>
        <a:lstStyle/>
        <a:p>
          <a:endParaRPr lang="en-US"/>
        </a:p>
      </dgm:t>
    </dgm:pt>
    <dgm:pt modelId="{BD265658-22AC-4769-B957-957916367E9E}" type="sibTrans" cxnId="{EB9A8E35-493A-476D-87F5-214476FB44CF}">
      <dgm:prSet/>
      <dgm:spPr/>
      <dgm:t>
        <a:bodyPr/>
        <a:lstStyle/>
        <a:p>
          <a:endParaRPr lang="en-US"/>
        </a:p>
      </dgm:t>
    </dgm:pt>
    <dgm:pt modelId="{886CE413-2266-4DE2-9F42-514C43CCFFBC}">
      <dgm:prSet/>
      <dgm:spPr/>
      <dgm:t>
        <a:bodyPr/>
        <a:lstStyle/>
        <a:p>
          <a:r>
            <a:rPr lang="en-US" dirty="0"/>
            <a:t>applies to Buddhists, Sikhs, Jains</a:t>
          </a:r>
        </a:p>
      </dgm:t>
    </dgm:pt>
    <dgm:pt modelId="{33EB426B-4F43-424F-AB11-FD3AD7C58872}" type="parTrans" cxnId="{CD2491AA-6ADE-418A-BA53-18F95A201DE9}">
      <dgm:prSet/>
      <dgm:spPr/>
      <dgm:t>
        <a:bodyPr/>
        <a:lstStyle/>
        <a:p>
          <a:endParaRPr lang="en-US"/>
        </a:p>
      </dgm:t>
    </dgm:pt>
    <dgm:pt modelId="{7374696A-68C6-4712-B11A-A0955315FFF3}" type="sibTrans" cxnId="{CD2491AA-6ADE-418A-BA53-18F95A201DE9}">
      <dgm:prSet/>
      <dgm:spPr/>
      <dgm:t>
        <a:bodyPr/>
        <a:lstStyle/>
        <a:p>
          <a:endParaRPr lang="en-US"/>
        </a:p>
      </dgm:t>
    </dgm:pt>
    <dgm:pt modelId="{7C3AE8A1-7AFC-4EC5-89AB-9473B72B7BDD}">
      <dgm:prSet/>
      <dgm:spPr/>
      <dgm:t>
        <a:bodyPr/>
        <a:lstStyle/>
        <a:p>
          <a:r>
            <a:rPr lang="en-US" dirty="0"/>
            <a:t>applies to who are not Muslims, Christians, Parsis or Jews</a:t>
          </a:r>
        </a:p>
      </dgm:t>
    </dgm:pt>
    <dgm:pt modelId="{FD96CF10-FE14-4C9C-934D-25CC2DB39963}" type="parTrans" cxnId="{F14EF2F2-C769-443A-8807-CA3C206B6510}">
      <dgm:prSet/>
      <dgm:spPr/>
      <dgm:t>
        <a:bodyPr/>
        <a:lstStyle/>
        <a:p>
          <a:endParaRPr lang="en-US"/>
        </a:p>
      </dgm:t>
    </dgm:pt>
    <dgm:pt modelId="{605D1746-01EE-484A-A489-26AB03F434C8}" type="sibTrans" cxnId="{F14EF2F2-C769-443A-8807-CA3C206B6510}">
      <dgm:prSet/>
      <dgm:spPr/>
      <dgm:t>
        <a:bodyPr/>
        <a:lstStyle/>
        <a:p>
          <a:endParaRPr lang="en-US"/>
        </a:p>
      </dgm:t>
    </dgm:pt>
    <dgm:pt modelId="{15258547-FA3F-45CA-8B45-E7353D54D4A2}">
      <dgm:prSet phldrT="[Text]"/>
      <dgm:spPr/>
      <dgm:t>
        <a:bodyPr/>
        <a:lstStyle/>
        <a:p>
          <a:r>
            <a:rPr lang="en-US" dirty="0"/>
            <a:t>Special marriage act: spouses of different religious faiths</a:t>
          </a:r>
        </a:p>
      </dgm:t>
    </dgm:pt>
    <dgm:pt modelId="{C4C8ABD0-F89D-415C-A698-D64B63D36906}" type="parTrans" cxnId="{E07D8092-3E99-46C3-9553-D2E4054062DC}">
      <dgm:prSet/>
      <dgm:spPr/>
      <dgm:t>
        <a:bodyPr/>
        <a:lstStyle/>
        <a:p>
          <a:endParaRPr lang="en-US"/>
        </a:p>
      </dgm:t>
    </dgm:pt>
    <dgm:pt modelId="{D960AB5F-CA93-438D-96A9-9B03A0A227B8}" type="sibTrans" cxnId="{E07D8092-3E99-46C3-9553-D2E4054062DC}">
      <dgm:prSet/>
      <dgm:spPr/>
      <dgm:t>
        <a:bodyPr/>
        <a:lstStyle/>
        <a:p>
          <a:endParaRPr lang="en-US"/>
        </a:p>
      </dgm:t>
    </dgm:pt>
    <dgm:pt modelId="{CB219F8A-6178-4A94-BF06-70ADD86466DE}">
      <dgm:prSet phldrT="[Text]"/>
      <dgm:spPr/>
      <dgm:t>
        <a:bodyPr/>
        <a:lstStyle/>
        <a:p>
          <a:r>
            <a:rPr lang="en-US" dirty="0"/>
            <a:t>Anand Marriage: Sikh marriage rights</a:t>
          </a:r>
        </a:p>
      </dgm:t>
    </dgm:pt>
    <dgm:pt modelId="{AFF7B58B-0281-46A7-B578-FFC3EEBD1B30}" type="parTrans" cxnId="{CAAF9885-D666-4501-AF77-DB5792C6C49F}">
      <dgm:prSet/>
      <dgm:spPr/>
      <dgm:t>
        <a:bodyPr/>
        <a:lstStyle/>
        <a:p>
          <a:endParaRPr lang="en-US"/>
        </a:p>
      </dgm:t>
    </dgm:pt>
    <dgm:pt modelId="{B90D99B0-7631-4183-8921-C6EA2093619E}" type="sibTrans" cxnId="{CAAF9885-D666-4501-AF77-DB5792C6C49F}">
      <dgm:prSet/>
      <dgm:spPr/>
      <dgm:t>
        <a:bodyPr/>
        <a:lstStyle/>
        <a:p>
          <a:endParaRPr lang="en-US"/>
        </a:p>
      </dgm:t>
    </dgm:pt>
    <dgm:pt modelId="{CDD445BC-151C-46C5-A1EE-84A9206D5F13}">
      <dgm:prSet phldrT="[Text]"/>
      <dgm:spPr/>
      <dgm:t>
        <a:bodyPr/>
        <a:lstStyle/>
        <a:p>
          <a:r>
            <a:rPr lang="en-US" dirty="0"/>
            <a:t>Indian Jews: no law. Because marriage not civil “contract”.</a:t>
          </a:r>
        </a:p>
      </dgm:t>
    </dgm:pt>
    <dgm:pt modelId="{6276A128-CCE6-4837-850A-5AB076814305}" type="parTrans" cxnId="{6FD571B2-6C38-44FA-BB23-B87E1D130182}">
      <dgm:prSet/>
      <dgm:spPr/>
      <dgm:t>
        <a:bodyPr/>
        <a:lstStyle/>
        <a:p>
          <a:endParaRPr lang="en-US"/>
        </a:p>
      </dgm:t>
    </dgm:pt>
    <dgm:pt modelId="{880C21FD-EECC-44BA-B2F8-B710EC23664F}" type="sibTrans" cxnId="{6FD571B2-6C38-44FA-BB23-B87E1D130182}">
      <dgm:prSet/>
      <dgm:spPr/>
      <dgm:t>
        <a:bodyPr/>
        <a:lstStyle/>
        <a:p>
          <a:endParaRPr lang="en-US"/>
        </a:p>
      </dgm:t>
    </dgm:pt>
    <dgm:pt modelId="{2AEBB22A-AE25-4961-8FDD-17F297B34A23}" type="pres">
      <dgm:prSet presAssocID="{B3A532BF-8158-40CA-A39D-01333C5933FD}" presName="linear" presStyleCnt="0">
        <dgm:presLayoutVars>
          <dgm:dir/>
          <dgm:resizeHandles val="exact"/>
        </dgm:presLayoutVars>
      </dgm:prSet>
      <dgm:spPr/>
    </dgm:pt>
    <dgm:pt modelId="{CF4AE971-5FB0-4329-B737-8D7A9FB1DA2F}" type="pres">
      <dgm:prSet presAssocID="{89D52DFC-DAD0-4B59-A42E-CC985C971489}" presName="comp" presStyleCnt="0"/>
      <dgm:spPr/>
    </dgm:pt>
    <dgm:pt modelId="{6C854BB0-2BD5-49BC-BC0D-212272669DE2}" type="pres">
      <dgm:prSet presAssocID="{89D52DFC-DAD0-4B59-A42E-CC985C971489}" presName="box" presStyleLbl="node1" presStyleIdx="0" presStyleCnt="3"/>
      <dgm:spPr/>
    </dgm:pt>
    <dgm:pt modelId="{12A8CB62-9650-41E2-86DA-846F6F1E127B}" type="pres">
      <dgm:prSet presAssocID="{89D52DFC-DAD0-4B59-A42E-CC985C971489}" presName="img"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3505C013-E641-4E4E-9677-6427589CF138}" type="pres">
      <dgm:prSet presAssocID="{89D52DFC-DAD0-4B59-A42E-CC985C971489}" presName="text" presStyleLbl="node1" presStyleIdx="0" presStyleCnt="3">
        <dgm:presLayoutVars>
          <dgm:bulletEnabled val="1"/>
        </dgm:presLayoutVars>
      </dgm:prSet>
      <dgm:spPr/>
    </dgm:pt>
    <dgm:pt modelId="{4E964788-FB13-4AD6-9401-55AF12AD85F9}" type="pres">
      <dgm:prSet presAssocID="{0A9B070F-9B37-49B9-8056-1D1E6F668061}" presName="spacer" presStyleCnt="0"/>
      <dgm:spPr/>
    </dgm:pt>
    <dgm:pt modelId="{7D479804-CB69-444C-9800-F449642E05E7}" type="pres">
      <dgm:prSet presAssocID="{050B25A9-BAC2-4CA1-A9F7-C9AD030DFC46}" presName="comp" presStyleCnt="0"/>
      <dgm:spPr/>
    </dgm:pt>
    <dgm:pt modelId="{F2B1F225-0A9D-499E-B390-C5D004352357}" type="pres">
      <dgm:prSet presAssocID="{050B25A9-BAC2-4CA1-A9F7-C9AD030DFC46}" presName="box" presStyleLbl="node1" presStyleIdx="1" presStyleCnt="3"/>
      <dgm:spPr/>
    </dgm:pt>
    <dgm:pt modelId="{E396F5D8-07E0-49F2-9031-04BBB9606179}" type="pres">
      <dgm:prSet presAssocID="{050B25A9-BAC2-4CA1-A9F7-C9AD030DFC46}" presName="img" presStyleLbl="fgImgPlace1" presStyleIdx="1" presStyleCnt="3"/>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40B8667A-E133-4A7D-BFB7-FD05C719026C}" type="pres">
      <dgm:prSet presAssocID="{050B25A9-BAC2-4CA1-A9F7-C9AD030DFC46}" presName="text" presStyleLbl="node1" presStyleIdx="1" presStyleCnt="3">
        <dgm:presLayoutVars>
          <dgm:bulletEnabled val="1"/>
        </dgm:presLayoutVars>
      </dgm:prSet>
      <dgm:spPr/>
    </dgm:pt>
    <dgm:pt modelId="{0A2A82D8-6C1B-4160-8E0F-723C78E455BF}" type="pres">
      <dgm:prSet presAssocID="{781431E1-60A2-4FBD-B066-6C6012954DA5}" presName="spacer" presStyleCnt="0"/>
      <dgm:spPr/>
    </dgm:pt>
    <dgm:pt modelId="{40B5DFB8-DA36-45A2-A734-108E79B47EE6}" type="pres">
      <dgm:prSet presAssocID="{90BB991C-BD1C-442A-8E65-0FAA7999E342}" presName="comp" presStyleCnt="0"/>
      <dgm:spPr/>
    </dgm:pt>
    <dgm:pt modelId="{26132C66-D700-4455-BE02-FB4BFB326922}" type="pres">
      <dgm:prSet presAssocID="{90BB991C-BD1C-442A-8E65-0FAA7999E342}" presName="box" presStyleLbl="node1" presStyleIdx="2" presStyleCnt="3"/>
      <dgm:spPr/>
    </dgm:pt>
    <dgm:pt modelId="{DE1D66B8-8DC5-469C-BB8B-E02ADBF422E5}" type="pres">
      <dgm:prSet presAssocID="{90BB991C-BD1C-442A-8E65-0FAA7999E342}" presName="img" presStyleLbl="fgImgPlace1" presStyleIdx="2" presStyleCnt="3"/>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5AF09F5F-1068-49F3-BAC2-595F4FC69C9D}" type="pres">
      <dgm:prSet presAssocID="{90BB991C-BD1C-442A-8E65-0FAA7999E342}" presName="text" presStyleLbl="node1" presStyleIdx="2" presStyleCnt="3">
        <dgm:presLayoutVars>
          <dgm:bulletEnabled val="1"/>
        </dgm:presLayoutVars>
      </dgm:prSet>
      <dgm:spPr/>
    </dgm:pt>
  </dgm:ptLst>
  <dgm:cxnLst>
    <dgm:cxn modelId="{F3DA0019-92A3-4F88-B436-EB366675E764}" type="presOf" srcId="{15258547-FA3F-45CA-8B45-E7353D54D4A2}" destId="{26132C66-D700-4455-BE02-FB4BFB326922}" srcOrd="0" destOrd="1" presId="urn:microsoft.com/office/officeart/2005/8/layout/vList4"/>
    <dgm:cxn modelId="{76F92F32-E454-43B4-9F86-DB7D89660B92}" srcId="{B3A532BF-8158-40CA-A39D-01333C5933FD}" destId="{90BB991C-BD1C-442A-8E65-0FAA7999E342}" srcOrd="2" destOrd="0" parTransId="{FCA6E538-C98C-4B89-B5BE-6EC64C11349A}" sibTransId="{ABF1DA7D-D6CD-49D0-9281-FD90FDCBF31C}"/>
    <dgm:cxn modelId="{7BF5AD25-9B7F-4160-AB9E-B592DAA8530C}" type="presOf" srcId="{CB219F8A-6178-4A94-BF06-70ADD86466DE}" destId="{5AF09F5F-1068-49F3-BAC2-595F4FC69C9D}" srcOrd="1" destOrd="2" presId="urn:microsoft.com/office/officeart/2005/8/layout/vList4"/>
    <dgm:cxn modelId="{F14EF2F2-C769-443A-8807-CA3C206B6510}" srcId="{050B25A9-BAC2-4CA1-A9F7-C9AD030DFC46}" destId="{7C3AE8A1-7AFC-4EC5-89AB-9473B72B7BDD}" srcOrd="2" destOrd="0" parTransId="{FD96CF10-FE14-4C9C-934D-25CC2DB39963}" sibTransId="{605D1746-01EE-484A-A489-26AB03F434C8}"/>
    <dgm:cxn modelId="{6C26FD06-CAEE-461E-B3F8-CE006AF6F4EF}" type="presOf" srcId="{89D52DFC-DAD0-4B59-A42E-CC985C971489}" destId="{3505C013-E641-4E4E-9677-6427589CF138}" srcOrd="1" destOrd="0" presId="urn:microsoft.com/office/officeart/2005/8/layout/vList4"/>
    <dgm:cxn modelId="{70970178-DFA5-4780-AD30-6F33062CF4FF}" type="presOf" srcId="{15258547-FA3F-45CA-8B45-E7353D54D4A2}" destId="{5AF09F5F-1068-49F3-BAC2-595F4FC69C9D}" srcOrd="1" destOrd="1" presId="urn:microsoft.com/office/officeart/2005/8/layout/vList4"/>
    <dgm:cxn modelId="{A396F986-284E-498A-9E54-F304F23FBDE0}" srcId="{B3A532BF-8158-40CA-A39D-01333C5933FD}" destId="{89D52DFC-DAD0-4B59-A42E-CC985C971489}" srcOrd="0" destOrd="0" parTransId="{853984BB-A7EC-4B3D-A279-5F115A7BEC59}" sibTransId="{0A9B070F-9B37-49B9-8056-1D1E6F668061}"/>
    <dgm:cxn modelId="{A2352B70-6513-4DE4-B3CE-7A9CBD866F9D}" type="presOf" srcId="{C2DC5574-3378-4E8A-BA8D-D1D2003E69E2}" destId="{40B8667A-E133-4A7D-BFB7-FD05C719026C}" srcOrd="1" destOrd="1" presId="urn:microsoft.com/office/officeart/2005/8/layout/vList4"/>
    <dgm:cxn modelId="{CD2491AA-6ADE-418A-BA53-18F95A201DE9}" srcId="{050B25A9-BAC2-4CA1-A9F7-C9AD030DFC46}" destId="{886CE413-2266-4DE2-9F42-514C43CCFFBC}" srcOrd="1" destOrd="0" parTransId="{33EB426B-4F43-424F-AB11-FD3AD7C58872}" sibTransId="{7374696A-68C6-4712-B11A-A0955315FFF3}"/>
    <dgm:cxn modelId="{EB9A8E35-493A-476D-87F5-214476FB44CF}" srcId="{050B25A9-BAC2-4CA1-A9F7-C9AD030DFC46}" destId="{C2DC5574-3378-4E8A-BA8D-D1D2003E69E2}" srcOrd="0" destOrd="0" parTransId="{982A7F1B-8E52-4930-8DF4-79C4143D9816}" sibTransId="{BD265658-22AC-4769-B957-957916367E9E}"/>
    <dgm:cxn modelId="{452773B9-9D52-42F6-AF2A-02C9E7EEDBDC}" type="presOf" srcId="{886CE413-2266-4DE2-9F42-514C43CCFFBC}" destId="{40B8667A-E133-4A7D-BFB7-FD05C719026C}" srcOrd="1" destOrd="2" presId="urn:microsoft.com/office/officeart/2005/8/layout/vList4"/>
    <dgm:cxn modelId="{AFB467A7-B371-42A3-9955-FE7C87B6048E}" type="presOf" srcId="{050B25A9-BAC2-4CA1-A9F7-C9AD030DFC46}" destId="{40B8667A-E133-4A7D-BFB7-FD05C719026C}" srcOrd="1" destOrd="0" presId="urn:microsoft.com/office/officeart/2005/8/layout/vList4"/>
    <dgm:cxn modelId="{815C8AAF-E41E-49A6-A42A-62B4344B43D1}" type="presOf" srcId="{050B25A9-BAC2-4CA1-A9F7-C9AD030DFC46}" destId="{F2B1F225-0A9D-499E-B390-C5D004352357}" srcOrd="0" destOrd="0" presId="urn:microsoft.com/office/officeart/2005/8/layout/vList4"/>
    <dgm:cxn modelId="{CAAF9885-D666-4501-AF77-DB5792C6C49F}" srcId="{90BB991C-BD1C-442A-8E65-0FAA7999E342}" destId="{CB219F8A-6178-4A94-BF06-70ADD86466DE}" srcOrd="1" destOrd="0" parTransId="{AFF7B58B-0281-46A7-B578-FFC3EEBD1B30}" sibTransId="{B90D99B0-7631-4183-8921-C6EA2093619E}"/>
    <dgm:cxn modelId="{67B9FDE6-52F2-4AF8-8AD4-997B7C512418}" srcId="{B3A532BF-8158-40CA-A39D-01333C5933FD}" destId="{050B25A9-BAC2-4CA1-A9F7-C9AD030DFC46}" srcOrd="1" destOrd="0" parTransId="{25A048E2-9239-425A-AEE3-A05AE9E1FAF2}" sibTransId="{781431E1-60A2-4FBD-B066-6C6012954DA5}"/>
    <dgm:cxn modelId="{15A8BAFB-B583-458C-A29D-116F55A7C00B}" type="presOf" srcId="{7C3AE8A1-7AFC-4EC5-89AB-9473B72B7BDD}" destId="{F2B1F225-0A9D-499E-B390-C5D004352357}" srcOrd="0" destOrd="3" presId="urn:microsoft.com/office/officeart/2005/8/layout/vList4"/>
    <dgm:cxn modelId="{C0B77EFE-3C3D-42CD-A314-DC13A2BC9D98}" type="presOf" srcId="{F4933C0B-89A7-468F-BCF1-CFE80FC3F46D}" destId="{3505C013-E641-4E4E-9677-6427589CF138}" srcOrd="1" destOrd="1" presId="urn:microsoft.com/office/officeart/2005/8/layout/vList4"/>
    <dgm:cxn modelId="{326C7B6F-12F4-43A8-8DB0-78211AABF15E}" type="presOf" srcId="{F4933C0B-89A7-468F-BCF1-CFE80FC3F46D}" destId="{6C854BB0-2BD5-49BC-BC0D-212272669DE2}" srcOrd="0" destOrd="1" presId="urn:microsoft.com/office/officeart/2005/8/layout/vList4"/>
    <dgm:cxn modelId="{68977F9F-B1C3-406C-B373-14FE0F43E02C}" type="presOf" srcId="{886CE413-2266-4DE2-9F42-514C43CCFFBC}" destId="{F2B1F225-0A9D-499E-B390-C5D004352357}" srcOrd="0" destOrd="2" presId="urn:microsoft.com/office/officeart/2005/8/layout/vList4"/>
    <dgm:cxn modelId="{B4F0C11E-5731-40F4-98B5-8D73732D046D}" type="presOf" srcId="{B3A532BF-8158-40CA-A39D-01333C5933FD}" destId="{2AEBB22A-AE25-4961-8FDD-17F297B34A23}" srcOrd="0" destOrd="0" presId="urn:microsoft.com/office/officeart/2005/8/layout/vList4"/>
    <dgm:cxn modelId="{A98DC36A-3535-4D21-A2F7-56060A07DC57}" srcId="{89D52DFC-DAD0-4B59-A42E-CC985C971489}" destId="{F4933C0B-89A7-468F-BCF1-CFE80FC3F46D}" srcOrd="0" destOrd="0" parTransId="{D04CDB24-2ACF-4C76-820B-4EECBCEE6DCF}" sibTransId="{E7EF658E-78F9-454A-A3B3-0915E283F0D2}"/>
    <dgm:cxn modelId="{6FD571B2-6C38-44FA-BB23-B87E1D130182}" srcId="{90BB991C-BD1C-442A-8E65-0FAA7999E342}" destId="{CDD445BC-151C-46C5-A1EE-84A9206D5F13}" srcOrd="2" destOrd="0" parTransId="{6276A128-CCE6-4837-850A-5AB076814305}" sibTransId="{880C21FD-EECC-44BA-B2F8-B710EC23664F}"/>
    <dgm:cxn modelId="{46CE1F8B-6EEB-4279-BD4A-11133AABF14A}" type="presOf" srcId="{CB219F8A-6178-4A94-BF06-70ADD86466DE}" destId="{26132C66-D700-4455-BE02-FB4BFB326922}" srcOrd="0" destOrd="2" presId="urn:microsoft.com/office/officeart/2005/8/layout/vList4"/>
    <dgm:cxn modelId="{66762BA8-3C4D-4762-8094-396CC1264720}" type="presOf" srcId="{CDD445BC-151C-46C5-A1EE-84A9206D5F13}" destId="{26132C66-D700-4455-BE02-FB4BFB326922}" srcOrd="0" destOrd="3" presId="urn:microsoft.com/office/officeart/2005/8/layout/vList4"/>
    <dgm:cxn modelId="{0102ABA0-1B96-4110-B130-791195C8EBD1}" type="presOf" srcId="{90BB991C-BD1C-442A-8E65-0FAA7999E342}" destId="{5AF09F5F-1068-49F3-BAC2-595F4FC69C9D}" srcOrd="1" destOrd="0" presId="urn:microsoft.com/office/officeart/2005/8/layout/vList4"/>
    <dgm:cxn modelId="{597CF63C-1A4B-4420-877D-7779D4DDB633}" type="presOf" srcId="{90BB991C-BD1C-442A-8E65-0FAA7999E342}" destId="{26132C66-D700-4455-BE02-FB4BFB326922}" srcOrd="0" destOrd="0" presId="urn:microsoft.com/office/officeart/2005/8/layout/vList4"/>
    <dgm:cxn modelId="{7307C6BC-E750-48D5-B68D-2BD1E1768797}" type="presOf" srcId="{CDD445BC-151C-46C5-A1EE-84A9206D5F13}" destId="{5AF09F5F-1068-49F3-BAC2-595F4FC69C9D}" srcOrd="1" destOrd="3" presId="urn:microsoft.com/office/officeart/2005/8/layout/vList4"/>
    <dgm:cxn modelId="{E07D8092-3E99-46C3-9553-D2E4054062DC}" srcId="{90BB991C-BD1C-442A-8E65-0FAA7999E342}" destId="{15258547-FA3F-45CA-8B45-E7353D54D4A2}" srcOrd="0" destOrd="0" parTransId="{C4C8ABD0-F89D-415C-A698-D64B63D36906}" sibTransId="{D960AB5F-CA93-438D-96A9-9B03A0A227B8}"/>
    <dgm:cxn modelId="{3D603AC9-1E0F-402E-A4FD-F6AD745FDBB6}" type="presOf" srcId="{7C3AE8A1-7AFC-4EC5-89AB-9473B72B7BDD}" destId="{40B8667A-E133-4A7D-BFB7-FD05C719026C}" srcOrd="1" destOrd="3" presId="urn:microsoft.com/office/officeart/2005/8/layout/vList4"/>
    <dgm:cxn modelId="{7BD929AF-0620-4FB0-8148-3C404BDF1DFD}" type="presOf" srcId="{C2DC5574-3378-4E8A-BA8D-D1D2003E69E2}" destId="{F2B1F225-0A9D-499E-B390-C5D004352357}" srcOrd="0" destOrd="1" presId="urn:microsoft.com/office/officeart/2005/8/layout/vList4"/>
    <dgm:cxn modelId="{FF4CE0C4-7B6D-4930-96AC-57EE8EE89012}" type="presOf" srcId="{89D52DFC-DAD0-4B59-A42E-CC985C971489}" destId="{6C854BB0-2BD5-49BC-BC0D-212272669DE2}" srcOrd="0" destOrd="0" presId="urn:microsoft.com/office/officeart/2005/8/layout/vList4"/>
    <dgm:cxn modelId="{B63DF3D0-3C0E-414C-8B6F-57A4BCA1ECC3}" type="presParOf" srcId="{2AEBB22A-AE25-4961-8FDD-17F297B34A23}" destId="{CF4AE971-5FB0-4329-B737-8D7A9FB1DA2F}" srcOrd="0" destOrd="0" presId="urn:microsoft.com/office/officeart/2005/8/layout/vList4"/>
    <dgm:cxn modelId="{56C28DC0-AC92-446A-9410-51F384790F19}" type="presParOf" srcId="{CF4AE971-5FB0-4329-B737-8D7A9FB1DA2F}" destId="{6C854BB0-2BD5-49BC-BC0D-212272669DE2}" srcOrd="0" destOrd="0" presId="urn:microsoft.com/office/officeart/2005/8/layout/vList4"/>
    <dgm:cxn modelId="{303BC49B-650C-450E-AAC3-A3D5A374A5C3}" type="presParOf" srcId="{CF4AE971-5FB0-4329-B737-8D7A9FB1DA2F}" destId="{12A8CB62-9650-41E2-86DA-846F6F1E127B}" srcOrd="1" destOrd="0" presId="urn:microsoft.com/office/officeart/2005/8/layout/vList4"/>
    <dgm:cxn modelId="{2110CA0E-9D6A-4A4D-AAB0-6C1D4DF7BBD6}" type="presParOf" srcId="{CF4AE971-5FB0-4329-B737-8D7A9FB1DA2F}" destId="{3505C013-E641-4E4E-9677-6427589CF138}" srcOrd="2" destOrd="0" presId="urn:microsoft.com/office/officeart/2005/8/layout/vList4"/>
    <dgm:cxn modelId="{7B098325-6361-452E-9C8F-797C9E7841B8}" type="presParOf" srcId="{2AEBB22A-AE25-4961-8FDD-17F297B34A23}" destId="{4E964788-FB13-4AD6-9401-55AF12AD85F9}" srcOrd="1" destOrd="0" presId="urn:microsoft.com/office/officeart/2005/8/layout/vList4"/>
    <dgm:cxn modelId="{36AE04A5-B0A4-404C-A4A9-FF2022AD03CB}" type="presParOf" srcId="{2AEBB22A-AE25-4961-8FDD-17F297B34A23}" destId="{7D479804-CB69-444C-9800-F449642E05E7}" srcOrd="2" destOrd="0" presId="urn:microsoft.com/office/officeart/2005/8/layout/vList4"/>
    <dgm:cxn modelId="{95BF56AB-2668-4412-A663-6CD1EE2884E0}" type="presParOf" srcId="{7D479804-CB69-444C-9800-F449642E05E7}" destId="{F2B1F225-0A9D-499E-B390-C5D004352357}" srcOrd="0" destOrd="0" presId="urn:microsoft.com/office/officeart/2005/8/layout/vList4"/>
    <dgm:cxn modelId="{F7EB31E2-8D42-4EDD-9F67-5FB8C4B9CA07}" type="presParOf" srcId="{7D479804-CB69-444C-9800-F449642E05E7}" destId="{E396F5D8-07E0-49F2-9031-04BBB9606179}" srcOrd="1" destOrd="0" presId="urn:microsoft.com/office/officeart/2005/8/layout/vList4"/>
    <dgm:cxn modelId="{F442160A-2CA9-4CC0-B066-E39DB63F9538}" type="presParOf" srcId="{7D479804-CB69-444C-9800-F449642E05E7}" destId="{40B8667A-E133-4A7D-BFB7-FD05C719026C}" srcOrd="2" destOrd="0" presId="urn:microsoft.com/office/officeart/2005/8/layout/vList4"/>
    <dgm:cxn modelId="{898AF540-A584-4A2D-959C-6EF16AB08C8C}" type="presParOf" srcId="{2AEBB22A-AE25-4961-8FDD-17F297B34A23}" destId="{0A2A82D8-6C1B-4160-8E0F-723C78E455BF}" srcOrd="3" destOrd="0" presId="urn:microsoft.com/office/officeart/2005/8/layout/vList4"/>
    <dgm:cxn modelId="{83D38ED6-ABFD-40EA-9F32-D8E8480537F8}" type="presParOf" srcId="{2AEBB22A-AE25-4961-8FDD-17F297B34A23}" destId="{40B5DFB8-DA36-45A2-A734-108E79B47EE6}" srcOrd="4" destOrd="0" presId="urn:microsoft.com/office/officeart/2005/8/layout/vList4"/>
    <dgm:cxn modelId="{C6F2BEAE-0538-4058-9944-1168ABFDDD17}" type="presParOf" srcId="{40B5DFB8-DA36-45A2-A734-108E79B47EE6}" destId="{26132C66-D700-4455-BE02-FB4BFB326922}" srcOrd="0" destOrd="0" presId="urn:microsoft.com/office/officeart/2005/8/layout/vList4"/>
    <dgm:cxn modelId="{711AB031-EEC1-4877-A801-78309E542595}" type="presParOf" srcId="{40B5DFB8-DA36-45A2-A734-108E79B47EE6}" destId="{DE1D66B8-8DC5-469C-BB8B-E02ADBF422E5}" srcOrd="1" destOrd="0" presId="urn:microsoft.com/office/officeart/2005/8/layout/vList4"/>
    <dgm:cxn modelId="{660DC910-354A-4AAA-8399-C879EB9F7166}" type="presParOf" srcId="{40B5DFB8-DA36-45A2-A734-108E79B47EE6}" destId="{5AF09F5F-1068-49F3-BAC2-595F4FC69C9D}"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3A532BF-8158-40CA-A39D-01333C5933FD}" type="doc">
      <dgm:prSet loTypeId="urn:microsoft.com/office/officeart/2005/8/layout/vList4" loCatId="list" qsTypeId="urn:microsoft.com/office/officeart/2005/8/quickstyle/simple1" qsCatId="simple" csTypeId="urn:microsoft.com/office/officeart/2005/8/colors/accent2_2" csCatId="accent2" phldr="1"/>
      <dgm:spPr/>
      <dgm:t>
        <a:bodyPr/>
        <a:lstStyle/>
        <a:p>
          <a:endParaRPr lang="en-US"/>
        </a:p>
      </dgm:t>
    </dgm:pt>
    <dgm:pt modelId="{DCCA9ABA-BE02-4BFA-B56E-9FC024F483E3}">
      <dgm:prSet/>
      <dgm:spPr/>
      <dgm:t>
        <a:bodyPr/>
        <a:lstStyle/>
        <a:p>
          <a:r>
            <a:rPr lang="en-US" dirty="0"/>
            <a:t>Laws</a:t>
          </a:r>
        </a:p>
      </dgm:t>
    </dgm:pt>
    <dgm:pt modelId="{F887675B-F069-4DB9-B3BF-81AC79759331}" type="parTrans" cxnId="{ADDC72D3-E124-43FE-8664-28500BDFEB83}">
      <dgm:prSet/>
      <dgm:spPr/>
      <dgm:t>
        <a:bodyPr/>
        <a:lstStyle/>
        <a:p>
          <a:endParaRPr lang="en-US"/>
        </a:p>
      </dgm:t>
    </dgm:pt>
    <dgm:pt modelId="{70D1716B-4113-49A9-B513-B3F038DA210E}" type="sibTrans" cxnId="{ADDC72D3-E124-43FE-8664-28500BDFEB83}">
      <dgm:prSet/>
      <dgm:spPr/>
      <dgm:t>
        <a:bodyPr/>
        <a:lstStyle/>
        <a:p>
          <a:endParaRPr lang="en-US"/>
        </a:p>
      </dgm:t>
    </dgm:pt>
    <dgm:pt modelId="{85DBC46D-EC8E-4796-8811-BC73571F95C7}">
      <dgm:prSet/>
      <dgm:spPr/>
      <dgm:t>
        <a:bodyPr/>
        <a:lstStyle/>
        <a:p>
          <a:r>
            <a:rPr lang="en-US" dirty="0"/>
            <a:t>Hindu Adoption &amp; Maintenance act:’56 right to inheritance</a:t>
          </a:r>
        </a:p>
      </dgm:t>
    </dgm:pt>
    <dgm:pt modelId="{235DAB65-236B-4CE2-A4C6-FE4C367FC5C8}" type="parTrans" cxnId="{868AB4D5-43B1-496D-863D-350B44994404}">
      <dgm:prSet/>
      <dgm:spPr/>
      <dgm:t>
        <a:bodyPr/>
        <a:lstStyle/>
        <a:p>
          <a:endParaRPr lang="en-US"/>
        </a:p>
      </dgm:t>
    </dgm:pt>
    <dgm:pt modelId="{4A9F9D31-E1B9-4373-AFA6-8C867AEBDE7A}" type="sibTrans" cxnId="{868AB4D5-43B1-496D-863D-350B44994404}">
      <dgm:prSet/>
      <dgm:spPr/>
      <dgm:t>
        <a:bodyPr/>
        <a:lstStyle/>
        <a:p>
          <a:endParaRPr lang="en-US"/>
        </a:p>
      </dgm:t>
    </dgm:pt>
    <dgm:pt modelId="{6CD9857F-B79D-4EA1-B30A-D44B92B13FDD}">
      <dgm:prSet/>
      <dgm:spPr/>
      <dgm:t>
        <a:bodyPr/>
        <a:lstStyle/>
        <a:p>
          <a:r>
            <a:rPr lang="en-US" dirty="0"/>
            <a:t>Others: Guardian and wards act 1890- child has no legal inheritance.</a:t>
          </a:r>
        </a:p>
      </dgm:t>
    </dgm:pt>
    <dgm:pt modelId="{55CBE442-588B-4FAB-86A7-47A6433D529D}" type="parTrans" cxnId="{7369191D-5976-435D-B2E2-390F03AD2EB4}">
      <dgm:prSet/>
      <dgm:spPr/>
      <dgm:t>
        <a:bodyPr/>
        <a:lstStyle/>
        <a:p>
          <a:endParaRPr lang="en-US"/>
        </a:p>
      </dgm:t>
    </dgm:pt>
    <dgm:pt modelId="{A5D2ED38-1500-4AEF-A902-E2DE2DA59C81}" type="sibTrans" cxnId="{7369191D-5976-435D-B2E2-390F03AD2EB4}">
      <dgm:prSet/>
      <dgm:spPr/>
      <dgm:t>
        <a:bodyPr/>
        <a:lstStyle/>
        <a:p>
          <a:endParaRPr lang="en-US"/>
        </a:p>
      </dgm:t>
    </dgm:pt>
    <dgm:pt modelId="{8F296871-505A-41D2-BE43-36C97F13AAEA}">
      <dgm:prSet/>
      <dgm:spPr/>
      <dgm:t>
        <a:bodyPr/>
        <a:lstStyle/>
        <a:p>
          <a:r>
            <a:rPr lang="en-US" dirty="0"/>
            <a:t>Diverse, Maintenance</a:t>
          </a:r>
        </a:p>
      </dgm:t>
    </dgm:pt>
    <dgm:pt modelId="{C114F48A-3B57-4EE3-9E55-B7AC9FBBDD1A}" type="parTrans" cxnId="{0EAAFF5B-3BCA-48E7-9C42-D2DE1B234372}">
      <dgm:prSet/>
      <dgm:spPr/>
      <dgm:t>
        <a:bodyPr/>
        <a:lstStyle/>
        <a:p>
          <a:endParaRPr lang="en-US"/>
        </a:p>
      </dgm:t>
    </dgm:pt>
    <dgm:pt modelId="{07CE93D6-01F3-4A42-8FAE-C2A8BE61247A}" type="sibTrans" cxnId="{0EAAFF5B-3BCA-48E7-9C42-D2DE1B234372}">
      <dgm:prSet/>
      <dgm:spPr/>
      <dgm:t>
        <a:bodyPr/>
        <a:lstStyle/>
        <a:p>
          <a:endParaRPr lang="en-US"/>
        </a:p>
      </dgm:t>
    </dgm:pt>
    <dgm:pt modelId="{8BA5D11D-BC66-4BA4-B8F4-BE44D939E94D}">
      <dgm:prSet/>
      <dgm:spPr/>
      <dgm:t>
        <a:bodyPr/>
        <a:lstStyle/>
        <a:p>
          <a:r>
            <a:rPr lang="en-US" dirty="0" err="1"/>
            <a:t>Hizanat</a:t>
          </a:r>
          <a:r>
            <a:rPr lang="en-US" dirty="0"/>
            <a:t>: mother’s right to custody over minor children</a:t>
          </a:r>
        </a:p>
      </dgm:t>
    </dgm:pt>
    <dgm:pt modelId="{07ACDECC-DFFC-404F-807A-3FEB5A896E60}" type="parTrans" cxnId="{0BE59831-7D92-41B0-8AE4-935D0FFC675C}">
      <dgm:prSet/>
      <dgm:spPr/>
      <dgm:t>
        <a:bodyPr/>
        <a:lstStyle/>
        <a:p>
          <a:endParaRPr lang="en-US"/>
        </a:p>
      </dgm:t>
    </dgm:pt>
    <dgm:pt modelId="{2954DF0A-EE76-452A-84CA-762753ECDAB0}" type="sibTrans" cxnId="{0BE59831-7D92-41B0-8AE4-935D0FFC675C}">
      <dgm:prSet/>
      <dgm:spPr/>
      <dgm:t>
        <a:bodyPr/>
        <a:lstStyle/>
        <a:p>
          <a:endParaRPr lang="en-US"/>
        </a:p>
      </dgm:t>
    </dgm:pt>
    <dgm:pt modelId="{FAED84F5-AA03-41B1-BB3B-5068C7D81E20}">
      <dgm:prSet/>
      <dgm:spPr/>
      <dgm:t>
        <a:bodyPr/>
        <a:lstStyle/>
        <a:p>
          <a:r>
            <a:rPr lang="en-US" dirty="0" err="1"/>
            <a:t>iddat</a:t>
          </a:r>
          <a:r>
            <a:rPr lang="en-US" dirty="0"/>
            <a:t>, </a:t>
          </a:r>
          <a:r>
            <a:rPr lang="en-US" dirty="0" err="1"/>
            <a:t>mehr</a:t>
          </a:r>
          <a:r>
            <a:rPr lang="en-US" dirty="0"/>
            <a:t>: Muslim compensation related terms.</a:t>
          </a:r>
        </a:p>
      </dgm:t>
    </dgm:pt>
    <dgm:pt modelId="{ECEE3985-1558-4CD2-AA11-471E060C3338}" type="parTrans" cxnId="{22F117DD-8018-40F7-85F6-866C331C7062}">
      <dgm:prSet/>
      <dgm:spPr/>
      <dgm:t>
        <a:bodyPr/>
        <a:lstStyle/>
        <a:p>
          <a:endParaRPr lang="en-US"/>
        </a:p>
      </dgm:t>
    </dgm:pt>
    <dgm:pt modelId="{7A570512-B0D3-4291-A25D-D3C32128C190}" type="sibTrans" cxnId="{22F117DD-8018-40F7-85F6-866C331C7062}">
      <dgm:prSet/>
      <dgm:spPr/>
      <dgm:t>
        <a:bodyPr/>
        <a:lstStyle/>
        <a:p>
          <a:endParaRPr lang="en-US"/>
        </a:p>
      </dgm:t>
    </dgm:pt>
    <dgm:pt modelId="{132FDCB5-5827-42A3-B82A-72E655DF7D5E}">
      <dgm:prSet/>
      <dgm:spPr/>
      <dgm:t>
        <a:bodyPr/>
        <a:lstStyle/>
        <a:p>
          <a:r>
            <a:rPr lang="en-US" dirty="0"/>
            <a:t>majority of Indian-Muslims follow Hanafi doctrines of Sunni law. </a:t>
          </a:r>
        </a:p>
      </dgm:t>
    </dgm:pt>
    <dgm:pt modelId="{42B9D218-1FCB-456C-AED4-A19A173CD807}" type="parTrans" cxnId="{8A1A3C15-7044-4DBD-95BD-3050F96C5A72}">
      <dgm:prSet/>
      <dgm:spPr/>
      <dgm:t>
        <a:bodyPr/>
        <a:lstStyle/>
        <a:p>
          <a:endParaRPr lang="en-US"/>
        </a:p>
      </dgm:t>
    </dgm:pt>
    <dgm:pt modelId="{19AF3C29-5B54-4846-BEC4-A7DCF026CD2F}" type="sibTrans" cxnId="{8A1A3C15-7044-4DBD-95BD-3050F96C5A72}">
      <dgm:prSet/>
      <dgm:spPr/>
      <dgm:t>
        <a:bodyPr/>
        <a:lstStyle/>
        <a:p>
          <a:endParaRPr lang="en-US"/>
        </a:p>
      </dgm:t>
    </dgm:pt>
    <dgm:pt modelId="{22E6D962-91E4-4596-822B-E2A8DABF5641}">
      <dgm:prSet/>
      <dgm:spPr/>
      <dgm:t>
        <a:bodyPr/>
        <a:lstStyle/>
        <a:p>
          <a:r>
            <a:rPr lang="en-US" dirty="0"/>
            <a:t>Adoption rules</a:t>
          </a:r>
        </a:p>
      </dgm:t>
    </dgm:pt>
    <dgm:pt modelId="{3A800B33-92BE-45E5-AAB4-50681D35BD9C}" type="parTrans" cxnId="{D06CAC11-FDAB-4AB1-AE05-AF8B1C9CCA65}">
      <dgm:prSet/>
      <dgm:spPr/>
      <dgm:t>
        <a:bodyPr/>
        <a:lstStyle/>
        <a:p>
          <a:endParaRPr lang="en-US"/>
        </a:p>
      </dgm:t>
    </dgm:pt>
    <dgm:pt modelId="{09FFCBD4-3ECD-4862-A05D-FCC56018BAA5}" type="sibTrans" cxnId="{D06CAC11-FDAB-4AB1-AE05-AF8B1C9CCA65}">
      <dgm:prSet/>
      <dgm:spPr/>
      <dgm:t>
        <a:bodyPr/>
        <a:lstStyle/>
        <a:p>
          <a:endParaRPr lang="en-US"/>
        </a:p>
      </dgm:t>
    </dgm:pt>
    <dgm:pt modelId="{BD66BA23-613F-4F6A-B0C5-0E418E982CA9}">
      <dgm:prSet/>
      <dgm:spPr/>
      <dgm:t>
        <a:bodyPr/>
        <a:lstStyle/>
        <a:p>
          <a:r>
            <a:rPr lang="en-US"/>
            <a:t>CARA Central Adoption Resource Authority (CARA)- Min.W+C Autonomous</a:t>
          </a:r>
          <a:endParaRPr lang="en-US" dirty="0"/>
        </a:p>
      </dgm:t>
    </dgm:pt>
    <dgm:pt modelId="{2FA9071E-C44B-4F8D-BB18-DBD8D9D26CBE}" type="parTrans" cxnId="{D50C187E-3A20-4CAD-9740-F1FCA3A45B8D}">
      <dgm:prSet/>
      <dgm:spPr/>
      <dgm:t>
        <a:bodyPr/>
        <a:lstStyle/>
        <a:p>
          <a:endParaRPr lang="en-US"/>
        </a:p>
      </dgm:t>
    </dgm:pt>
    <dgm:pt modelId="{64AC5E63-575A-4C27-9B99-EA5A84CCCBD2}" type="sibTrans" cxnId="{D50C187E-3A20-4CAD-9740-F1FCA3A45B8D}">
      <dgm:prSet/>
      <dgm:spPr/>
      <dgm:t>
        <a:bodyPr/>
        <a:lstStyle/>
        <a:p>
          <a:endParaRPr lang="en-US"/>
        </a:p>
      </dgm:t>
    </dgm:pt>
    <dgm:pt modelId="{7C73D9B9-DE0B-4E6D-A598-05909FF5BC56}">
      <dgm:prSet/>
      <dgm:spPr/>
      <dgm:t>
        <a:bodyPr/>
        <a:lstStyle/>
        <a:p>
          <a:r>
            <a:rPr lang="en-US" dirty="0"/>
            <a:t>Online portal- CARINGS (Child Adoption Resource Information &amp; Guidance System)</a:t>
          </a:r>
        </a:p>
      </dgm:t>
    </dgm:pt>
    <dgm:pt modelId="{D02D7E00-D0B4-4FEF-97DC-EC384BA441A1}" type="parTrans" cxnId="{F8949D66-F98F-4098-A667-0498670CF601}">
      <dgm:prSet/>
      <dgm:spPr/>
      <dgm:t>
        <a:bodyPr/>
        <a:lstStyle/>
        <a:p>
          <a:endParaRPr lang="en-US"/>
        </a:p>
      </dgm:t>
    </dgm:pt>
    <dgm:pt modelId="{F9DAFD7F-4CC9-4280-8226-DA3D8655506D}" type="sibTrans" cxnId="{F8949D66-F98F-4098-A667-0498670CF601}">
      <dgm:prSet/>
      <dgm:spPr/>
      <dgm:t>
        <a:bodyPr/>
        <a:lstStyle/>
        <a:p>
          <a:endParaRPr lang="en-US"/>
        </a:p>
      </dgm:t>
    </dgm:pt>
    <dgm:pt modelId="{2AEBB22A-AE25-4961-8FDD-17F297B34A23}" type="pres">
      <dgm:prSet presAssocID="{B3A532BF-8158-40CA-A39D-01333C5933FD}" presName="linear" presStyleCnt="0">
        <dgm:presLayoutVars>
          <dgm:dir/>
          <dgm:resizeHandles val="exact"/>
        </dgm:presLayoutVars>
      </dgm:prSet>
      <dgm:spPr/>
    </dgm:pt>
    <dgm:pt modelId="{AB5BE89E-C59F-43E3-8A45-C7E262315E8A}" type="pres">
      <dgm:prSet presAssocID="{DCCA9ABA-BE02-4BFA-B56E-9FC024F483E3}" presName="comp" presStyleCnt="0"/>
      <dgm:spPr/>
    </dgm:pt>
    <dgm:pt modelId="{F7C5A722-9380-42FC-A508-D12E2C1B5157}" type="pres">
      <dgm:prSet presAssocID="{DCCA9ABA-BE02-4BFA-B56E-9FC024F483E3}" presName="box" presStyleLbl="node1" presStyleIdx="0" presStyleCnt="3"/>
      <dgm:spPr/>
    </dgm:pt>
    <dgm:pt modelId="{FABC1311-67A7-4D70-A52D-42FEB1654015}" type="pres">
      <dgm:prSet presAssocID="{DCCA9ABA-BE02-4BFA-B56E-9FC024F483E3}" presName="img"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1FB6FE67-6328-4689-AC7F-D8129E3CB746}" type="pres">
      <dgm:prSet presAssocID="{DCCA9ABA-BE02-4BFA-B56E-9FC024F483E3}" presName="text" presStyleLbl="node1" presStyleIdx="0" presStyleCnt="3">
        <dgm:presLayoutVars>
          <dgm:bulletEnabled val="1"/>
        </dgm:presLayoutVars>
      </dgm:prSet>
      <dgm:spPr/>
    </dgm:pt>
    <dgm:pt modelId="{A0486D41-18EB-4356-ABF3-DEE030EB59AF}" type="pres">
      <dgm:prSet presAssocID="{70D1716B-4113-49A9-B513-B3F038DA210E}" presName="spacer" presStyleCnt="0"/>
      <dgm:spPr/>
    </dgm:pt>
    <dgm:pt modelId="{934E7019-2691-4228-9F6B-287148AE8AE4}" type="pres">
      <dgm:prSet presAssocID="{22E6D962-91E4-4596-822B-E2A8DABF5641}" presName="comp" presStyleCnt="0"/>
      <dgm:spPr/>
    </dgm:pt>
    <dgm:pt modelId="{418496CE-823F-4D77-B98F-5A8CAD56D3C4}" type="pres">
      <dgm:prSet presAssocID="{22E6D962-91E4-4596-822B-E2A8DABF5641}" presName="box" presStyleLbl="node1" presStyleIdx="1" presStyleCnt="3"/>
      <dgm:spPr/>
    </dgm:pt>
    <dgm:pt modelId="{51AD1724-1343-4320-9667-0DC89BBDB08A}" type="pres">
      <dgm:prSet presAssocID="{22E6D962-91E4-4596-822B-E2A8DABF5641}" presName="img" presStyleLbl="fgImgPlace1" presStyleIdx="1" presStyleCnt="3" custScaleX="73803"/>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658488BE-839F-4508-AA17-011542FC3F4A}" type="pres">
      <dgm:prSet presAssocID="{22E6D962-91E4-4596-822B-E2A8DABF5641}" presName="text" presStyleLbl="node1" presStyleIdx="1" presStyleCnt="3">
        <dgm:presLayoutVars>
          <dgm:bulletEnabled val="1"/>
        </dgm:presLayoutVars>
      </dgm:prSet>
      <dgm:spPr/>
    </dgm:pt>
    <dgm:pt modelId="{FCE322F7-74D6-43B5-95C7-4AD42B6C8C32}" type="pres">
      <dgm:prSet presAssocID="{09FFCBD4-3ECD-4862-A05D-FCC56018BAA5}" presName="spacer" presStyleCnt="0"/>
      <dgm:spPr/>
    </dgm:pt>
    <dgm:pt modelId="{8930AACC-C6F6-4E17-8B5C-7C469B436DEA}" type="pres">
      <dgm:prSet presAssocID="{8F296871-505A-41D2-BE43-36C97F13AAEA}" presName="comp" presStyleCnt="0"/>
      <dgm:spPr/>
    </dgm:pt>
    <dgm:pt modelId="{7107B4EF-F517-48B2-9134-C407ADC6F9BE}" type="pres">
      <dgm:prSet presAssocID="{8F296871-505A-41D2-BE43-36C97F13AAEA}" presName="box" presStyleLbl="node1" presStyleIdx="2" presStyleCnt="3"/>
      <dgm:spPr/>
    </dgm:pt>
    <dgm:pt modelId="{4FAD1263-F4D6-4260-AA90-6901819CD4AF}" type="pres">
      <dgm:prSet presAssocID="{8F296871-505A-41D2-BE43-36C97F13AAEA}" presName="img" presStyleLbl="fgImgPlace1" presStyleIdx="2" presStyleCnt="3" custScaleX="73803"/>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DBB436BA-0B8B-4917-A029-5FE721A77A15}" type="pres">
      <dgm:prSet presAssocID="{8F296871-505A-41D2-BE43-36C97F13AAEA}" presName="text" presStyleLbl="node1" presStyleIdx="2" presStyleCnt="3">
        <dgm:presLayoutVars>
          <dgm:bulletEnabled val="1"/>
        </dgm:presLayoutVars>
      </dgm:prSet>
      <dgm:spPr/>
    </dgm:pt>
  </dgm:ptLst>
  <dgm:cxnLst>
    <dgm:cxn modelId="{22F117DD-8018-40F7-85F6-866C331C7062}" srcId="{8F296871-505A-41D2-BE43-36C97F13AAEA}" destId="{FAED84F5-AA03-41B1-BB3B-5068C7D81E20}" srcOrd="2" destOrd="0" parTransId="{ECEE3985-1558-4CD2-AA11-471E060C3338}" sibTransId="{7A570512-B0D3-4291-A25D-D3C32128C190}"/>
    <dgm:cxn modelId="{F1A32F38-AE3F-46FE-92E1-2036705BB13C}" type="presOf" srcId="{85DBC46D-EC8E-4796-8811-BC73571F95C7}" destId="{F7C5A722-9380-42FC-A508-D12E2C1B5157}" srcOrd="0" destOrd="1" presId="urn:microsoft.com/office/officeart/2005/8/layout/vList4"/>
    <dgm:cxn modelId="{CCB783F0-375F-4B60-BC36-E8540B9C750C}" type="presOf" srcId="{FAED84F5-AA03-41B1-BB3B-5068C7D81E20}" destId="{DBB436BA-0B8B-4917-A029-5FE721A77A15}" srcOrd="1" destOrd="3" presId="urn:microsoft.com/office/officeart/2005/8/layout/vList4"/>
    <dgm:cxn modelId="{1A732CAA-EF22-453D-B01A-D68560C91162}" type="presOf" srcId="{132FDCB5-5827-42A3-B82A-72E655DF7D5E}" destId="{DBB436BA-0B8B-4917-A029-5FE721A77A15}" srcOrd="1" destOrd="1" presId="urn:microsoft.com/office/officeart/2005/8/layout/vList4"/>
    <dgm:cxn modelId="{9DE58E9E-0072-48B4-AD11-686B4E05B0AB}" type="presOf" srcId="{22E6D962-91E4-4596-822B-E2A8DABF5641}" destId="{418496CE-823F-4D77-B98F-5A8CAD56D3C4}" srcOrd="0" destOrd="0" presId="urn:microsoft.com/office/officeart/2005/8/layout/vList4"/>
    <dgm:cxn modelId="{362128B2-EBD5-4473-89D6-A8FCF83D3B64}" type="presOf" srcId="{6CD9857F-B79D-4EA1-B30A-D44B92B13FDD}" destId="{F7C5A722-9380-42FC-A508-D12E2C1B5157}" srcOrd="0" destOrd="2" presId="urn:microsoft.com/office/officeart/2005/8/layout/vList4"/>
    <dgm:cxn modelId="{868AB4D5-43B1-496D-863D-350B44994404}" srcId="{DCCA9ABA-BE02-4BFA-B56E-9FC024F483E3}" destId="{85DBC46D-EC8E-4796-8811-BC73571F95C7}" srcOrd="0" destOrd="0" parTransId="{235DAB65-236B-4CE2-A4C6-FE4C367FC5C8}" sibTransId="{4A9F9D31-E1B9-4373-AFA6-8C867AEBDE7A}"/>
    <dgm:cxn modelId="{0EAAFF5B-3BCA-48E7-9C42-D2DE1B234372}" srcId="{B3A532BF-8158-40CA-A39D-01333C5933FD}" destId="{8F296871-505A-41D2-BE43-36C97F13AAEA}" srcOrd="2" destOrd="0" parTransId="{C114F48A-3B57-4EE3-9E55-B7AC9FBBDD1A}" sibTransId="{07CE93D6-01F3-4A42-8FAE-C2A8BE61247A}"/>
    <dgm:cxn modelId="{11AECB53-3BCB-492D-9EA0-76ACF3355E1E}" type="presOf" srcId="{132FDCB5-5827-42A3-B82A-72E655DF7D5E}" destId="{7107B4EF-F517-48B2-9134-C407ADC6F9BE}" srcOrd="0" destOrd="1" presId="urn:microsoft.com/office/officeart/2005/8/layout/vList4"/>
    <dgm:cxn modelId="{8D0380B4-661A-4D70-9915-38595A243AA0}" type="presOf" srcId="{8F296871-505A-41D2-BE43-36C97F13AAEA}" destId="{DBB436BA-0B8B-4917-A029-5FE721A77A15}" srcOrd="1" destOrd="0" presId="urn:microsoft.com/office/officeart/2005/8/layout/vList4"/>
    <dgm:cxn modelId="{F8949D66-F98F-4098-A667-0498670CF601}" srcId="{22E6D962-91E4-4596-822B-E2A8DABF5641}" destId="{7C73D9B9-DE0B-4E6D-A598-05909FF5BC56}" srcOrd="1" destOrd="0" parTransId="{D02D7E00-D0B4-4FEF-97DC-EC384BA441A1}" sibTransId="{F9DAFD7F-4CC9-4280-8226-DA3D8655506D}"/>
    <dgm:cxn modelId="{7098E10F-1AA8-48F3-A201-56D662FC7E55}" type="presOf" srcId="{8BA5D11D-BC66-4BA4-B8F4-BE44D939E94D}" destId="{7107B4EF-F517-48B2-9134-C407ADC6F9BE}" srcOrd="0" destOrd="2" presId="urn:microsoft.com/office/officeart/2005/8/layout/vList4"/>
    <dgm:cxn modelId="{0BE59831-7D92-41B0-8AE4-935D0FFC675C}" srcId="{8F296871-505A-41D2-BE43-36C97F13AAEA}" destId="{8BA5D11D-BC66-4BA4-B8F4-BE44D939E94D}" srcOrd="1" destOrd="0" parTransId="{07ACDECC-DFFC-404F-807A-3FEB5A896E60}" sibTransId="{2954DF0A-EE76-452A-84CA-762753ECDAB0}"/>
    <dgm:cxn modelId="{CABEBD87-3822-4EC5-AB93-D939B1A5B83B}" type="presOf" srcId="{85DBC46D-EC8E-4796-8811-BC73571F95C7}" destId="{1FB6FE67-6328-4689-AC7F-D8129E3CB746}" srcOrd="1" destOrd="1" presId="urn:microsoft.com/office/officeart/2005/8/layout/vList4"/>
    <dgm:cxn modelId="{81EFE93C-E196-4370-BF6B-E9205532285C}" type="presOf" srcId="{DCCA9ABA-BE02-4BFA-B56E-9FC024F483E3}" destId="{F7C5A722-9380-42FC-A508-D12E2C1B5157}" srcOrd="0" destOrd="0" presId="urn:microsoft.com/office/officeart/2005/8/layout/vList4"/>
    <dgm:cxn modelId="{8A1A3C15-7044-4DBD-95BD-3050F96C5A72}" srcId="{8F296871-505A-41D2-BE43-36C97F13AAEA}" destId="{132FDCB5-5827-42A3-B82A-72E655DF7D5E}" srcOrd="0" destOrd="0" parTransId="{42B9D218-1FCB-456C-AED4-A19A173CD807}" sibTransId="{19AF3C29-5B54-4846-BEC4-A7DCF026CD2F}"/>
    <dgm:cxn modelId="{B4F0C11E-5731-40F4-98B5-8D73732D046D}" type="presOf" srcId="{B3A532BF-8158-40CA-A39D-01333C5933FD}" destId="{2AEBB22A-AE25-4961-8FDD-17F297B34A23}" srcOrd="0" destOrd="0" presId="urn:microsoft.com/office/officeart/2005/8/layout/vList4"/>
    <dgm:cxn modelId="{6A3DE83B-FE2A-4A3C-A608-AE87FA390A3A}" type="presOf" srcId="{6CD9857F-B79D-4EA1-B30A-D44B92B13FDD}" destId="{1FB6FE67-6328-4689-AC7F-D8129E3CB746}" srcOrd="1" destOrd="2" presId="urn:microsoft.com/office/officeart/2005/8/layout/vList4"/>
    <dgm:cxn modelId="{548271D5-73D5-4AD6-9C12-BB52D0C3839C}" type="presOf" srcId="{8BA5D11D-BC66-4BA4-B8F4-BE44D939E94D}" destId="{DBB436BA-0B8B-4917-A029-5FE721A77A15}" srcOrd="1" destOrd="2" presId="urn:microsoft.com/office/officeart/2005/8/layout/vList4"/>
    <dgm:cxn modelId="{ADDC72D3-E124-43FE-8664-28500BDFEB83}" srcId="{B3A532BF-8158-40CA-A39D-01333C5933FD}" destId="{DCCA9ABA-BE02-4BFA-B56E-9FC024F483E3}" srcOrd="0" destOrd="0" parTransId="{F887675B-F069-4DB9-B3BF-81AC79759331}" sibTransId="{70D1716B-4113-49A9-B513-B3F038DA210E}"/>
    <dgm:cxn modelId="{39D66EB0-C147-4993-B1C3-7640E93AC574}" type="presOf" srcId="{22E6D962-91E4-4596-822B-E2A8DABF5641}" destId="{658488BE-839F-4508-AA17-011542FC3F4A}" srcOrd="1" destOrd="0" presId="urn:microsoft.com/office/officeart/2005/8/layout/vList4"/>
    <dgm:cxn modelId="{1B3B1566-394D-497A-A463-C21E25862C8F}" type="presOf" srcId="{BD66BA23-613F-4F6A-B0C5-0E418E982CA9}" destId="{658488BE-839F-4508-AA17-011542FC3F4A}" srcOrd="1" destOrd="1" presId="urn:microsoft.com/office/officeart/2005/8/layout/vList4"/>
    <dgm:cxn modelId="{DA192362-3D4C-43BB-9619-CB5A107CA460}" type="presOf" srcId="{8F296871-505A-41D2-BE43-36C97F13AAEA}" destId="{7107B4EF-F517-48B2-9134-C407ADC6F9BE}" srcOrd="0" destOrd="0" presId="urn:microsoft.com/office/officeart/2005/8/layout/vList4"/>
    <dgm:cxn modelId="{9A008799-4117-4886-BAB3-7ADB087053E9}" type="presOf" srcId="{FAED84F5-AA03-41B1-BB3B-5068C7D81E20}" destId="{7107B4EF-F517-48B2-9134-C407ADC6F9BE}" srcOrd="0" destOrd="3" presId="urn:microsoft.com/office/officeart/2005/8/layout/vList4"/>
    <dgm:cxn modelId="{C013ABFA-DD80-4318-A7FF-296EE645FF53}" type="presOf" srcId="{7C73D9B9-DE0B-4E6D-A598-05909FF5BC56}" destId="{658488BE-839F-4508-AA17-011542FC3F4A}" srcOrd="1" destOrd="2" presId="urn:microsoft.com/office/officeart/2005/8/layout/vList4"/>
    <dgm:cxn modelId="{6F8B0B26-1EA9-4D9A-8DEF-A086C5D1CBFD}" type="presOf" srcId="{7C73D9B9-DE0B-4E6D-A598-05909FF5BC56}" destId="{418496CE-823F-4D77-B98F-5A8CAD56D3C4}" srcOrd="0" destOrd="2" presId="urn:microsoft.com/office/officeart/2005/8/layout/vList4"/>
    <dgm:cxn modelId="{E4AA42AB-41EA-4BD8-888F-02914E5001E1}" type="presOf" srcId="{BD66BA23-613F-4F6A-B0C5-0E418E982CA9}" destId="{418496CE-823F-4D77-B98F-5A8CAD56D3C4}" srcOrd="0" destOrd="1" presId="urn:microsoft.com/office/officeart/2005/8/layout/vList4"/>
    <dgm:cxn modelId="{D50C187E-3A20-4CAD-9740-F1FCA3A45B8D}" srcId="{22E6D962-91E4-4596-822B-E2A8DABF5641}" destId="{BD66BA23-613F-4F6A-B0C5-0E418E982CA9}" srcOrd="0" destOrd="0" parTransId="{2FA9071E-C44B-4F8D-BB18-DBD8D9D26CBE}" sibTransId="{64AC5E63-575A-4C27-9B99-EA5A84CCCBD2}"/>
    <dgm:cxn modelId="{061E9213-9282-44E4-84D7-D70008215F86}" type="presOf" srcId="{DCCA9ABA-BE02-4BFA-B56E-9FC024F483E3}" destId="{1FB6FE67-6328-4689-AC7F-D8129E3CB746}" srcOrd="1" destOrd="0" presId="urn:microsoft.com/office/officeart/2005/8/layout/vList4"/>
    <dgm:cxn modelId="{D06CAC11-FDAB-4AB1-AE05-AF8B1C9CCA65}" srcId="{B3A532BF-8158-40CA-A39D-01333C5933FD}" destId="{22E6D962-91E4-4596-822B-E2A8DABF5641}" srcOrd="1" destOrd="0" parTransId="{3A800B33-92BE-45E5-AAB4-50681D35BD9C}" sibTransId="{09FFCBD4-3ECD-4862-A05D-FCC56018BAA5}"/>
    <dgm:cxn modelId="{7369191D-5976-435D-B2E2-390F03AD2EB4}" srcId="{DCCA9ABA-BE02-4BFA-B56E-9FC024F483E3}" destId="{6CD9857F-B79D-4EA1-B30A-D44B92B13FDD}" srcOrd="1" destOrd="0" parTransId="{55CBE442-588B-4FAB-86A7-47A6433D529D}" sibTransId="{A5D2ED38-1500-4AEF-A902-E2DE2DA59C81}"/>
    <dgm:cxn modelId="{71424D41-C2CA-45B0-927F-E12715E3CC35}" type="presParOf" srcId="{2AEBB22A-AE25-4961-8FDD-17F297B34A23}" destId="{AB5BE89E-C59F-43E3-8A45-C7E262315E8A}" srcOrd="0" destOrd="0" presId="urn:microsoft.com/office/officeart/2005/8/layout/vList4"/>
    <dgm:cxn modelId="{2E870F91-16BC-4D3B-A9C3-B9FEFB7D3A1A}" type="presParOf" srcId="{AB5BE89E-C59F-43E3-8A45-C7E262315E8A}" destId="{F7C5A722-9380-42FC-A508-D12E2C1B5157}" srcOrd="0" destOrd="0" presId="urn:microsoft.com/office/officeart/2005/8/layout/vList4"/>
    <dgm:cxn modelId="{7252AAB1-F645-481E-AF86-040681638A12}" type="presParOf" srcId="{AB5BE89E-C59F-43E3-8A45-C7E262315E8A}" destId="{FABC1311-67A7-4D70-A52D-42FEB1654015}" srcOrd="1" destOrd="0" presId="urn:microsoft.com/office/officeart/2005/8/layout/vList4"/>
    <dgm:cxn modelId="{1E19228C-EF2E-40AA-B564-2E634B9D48B6}" type="presParOf" srcId="{AB5BE89E-C59F-43E3-8A45-C7E262315E8A}" destId="{1FB6FE67-6328-4689-AC7F-D8129E3CB746}" srcOrd="2" destOrd="0" presId="urn:microsoft.com/office/officeart/2005/8/layout/vList4"/>
    <dgm:cxn modelId="{472D3CE1-1701-4500-ACE1-A18AECF56116}" type="presParOf" srcId="{2AEBB22A-AE25-4961-8FDD-17F297B34A23}" destId="{A0486D41-18EB-4356-ABF3-DEE030EB59AF}" srcOrd="1" destOrd="0" presId="urn:microsoft.com/office/officeart/2005/8/layout/vList4"/>
    <dgm:cxn modelId="{A9237CCC-0FA5-4D7F-9C6B-203879BAE763}" type="presParOf" srcId="{2AEBB22A-AE25-4961-8FDD-17F297B34A23}" destId="{934E7019-2691-4228-9F6B-287148AE8AE4}" srcOrd="2" destOrd="0" presId="urn:microsoft.com/office/officeart/2005/8/layout/vList4"/>
    <dgm:cxn modelId="{8081C72C-A18E-4C76-85C9-65AE7FABBEE2}" type="presParOf" srcId="{934E7019-2691-4228-9F6B-287148AE8AE4}" destId="{418496CE-823F-4D77-B98F-5A8CAD56D3C4}" srcOrd="0" destOrd="0" presId="urn:microsoft.com/office/officeart/2005/8/layout/vList4"/>
    <dgm:cxn modelId="{35F995E2-1F66-4318-A255-5D169429D7CF}" type="presParOf" srcId="{934E7019-2691-4228-9F6B-287148AE8AE4}" destId="{51AD1724-1343-4320-9667-0DC89BBDB08A}" srcOrd="1" destOrd="0" presId="urn:microsoft.com/office/officeart/2005/8/layout/vList4"/>
    <dgm:cxn modelId="{3C9C58D8-1212-46D3-AC55-CB5226A1E727}" type="presParOf" srcId="{934E7019-2691-4228-9F6B-287148AE8AE4}" destId="{658488BE-839F-4508-AA17-011542FC3F4A}" srcOrd="2" destOrd="0" presId="urn:microsoft.com/office/officeart/2005/8/layout/vList4"/>
    <dgm:cxn modelId="{FF453D10-26C2-400C-9E5A-9FBB2949885A}" type="presParOf" srcId="{2AEBB22A-AE25-4961-8FDD-17F297B34A23}" destId="{FCE322F7-74D6-43B5-95C7-4AD42B6C8C32}" srcOrd="3" destOrd="0" presId="urn:microsoft.com/office/officeart/2005/8/layout/vList4"/>
    <dgm:cxn modelId="{BCDF4129-CC8E-472E-90BD-F6552BEBBB0E}" type="presParOf" srcId="{2AEBB22A-AE25-4961-8FDD-17F297B34A23}" destId="{8930AACC-C6F6-4E17-8B5C-7C469B436DEA}" srcOrd="4" destOrd="0" presId="urn:microsoft.com/office/officeart/2005/8/layout/vList4"/>
    <dgm:cxn modelId="{F5638B85-8017-4201-BC82-9CF6BFAEAC26}" type="presParOf" srcId="{8930AACC-C6F6-4E17-8B5C-7C469B436DEA}" destId="{7107B4EF-F517-48B2-9134-C407ADC6F9BE}" srcOrd="0" destOrd="0" presId="urn:microsoft.com/office/officeart/2005/8/layout/vList4"/>
    <dgm:cxn modelId="{E6FBD9FC-CC1F-45EB-98CD-7AF9759BA0F4}" type="presParOf" srcId="{8930AACC-C6F6-4E17-8B5C-7C469B436DEA}" destId="{4FAD1263-F4D6-4260-AA90-6901819CD4AF}" srcOrd="1" destOrd="0" presId="urn:microsoft.com/office/officeart/2005/8/layout/vList4"/>
    <dgm:cxn modelId="{EC05AE3E-BE58-4C11-8413-8846778E2C8E}" type="presParOf" srcId="{8930AACC-C6F6-4E17-8B5C-7C469B436DEA}" destId="{DBB436BA-0B8B-4917-A029-5FE721A77A1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2" qsCatId="simple" csTypeId="urn:microsoft.com/office/officeart/2005/8/colors/accent3_3" csCatId="accent3" phldr="1"/>
      <dgm:spPr/>
      <dgm:t>
        <a:bodyPr/>
        <a:lstStyle/>
        <a:p>
          <a:endParaRPr lang="en-US"/>
        </a:p>
      </dgm:t>
    </dgm:pt>
    <dgm:pt modelId="{E538A531-F2A5-4C86-B393-8AF2F6283361}">
      <dgm:prSet phldrT="[Text]" custT="1"/>
      <dgm:spPr/>
      <dgm:t>
        <a:bodyPr/>
        <a:lstStyle/>
        <a:p>
          <a:r>
            <a:rPr lang="en-US" sz="2800" dirty="0"/>
            <a:t>Census Theory</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0894A1DD-006D-44EA-AC13-4CDA6ACF6B9A}">
      <dgm:prSet phldrT="[Text]" custT="1"/>
      <dgm:spPr/>
      <dgm:t>
        <a:bodyPr/>
        <a:lstStyle/>
        <a:p>
          <a:r>
            <a:rPr lang="en-US" sz="2000" dirty="0"/>
            <a:t>Pop. Growth-stages, concepts, formulas</a:t>
          </a:r>
        </a:p>
      </dgm:t>
    </dgm:pt>
    <dgm:pt modelId="{0DCE412B-63B0-4F85-A83F-04E730A1A75E}" type="parTrans" cxnId="{F3E6B0AE-481F-42F6-BA55-B26696EB3A9C}">
      <dgm:prSet/>
      <dgm:spPr/>
      <dgm:t>
        <a:bodyPr/>
        <a:lstStyle/>
        <a:p>
          <a:endParaRPr lang="en-US"/>
        </a:p>
      </dgm:t>
    </dgm:pt>
    <dgm:pt modelId="{65DB497C-3760-4809-A5BD-15411E2CA3C7}" type="sibTrans" cxnId="{F3E6B0AE-481F-42F6-BA55-B26696EB3A9C}">
      <dgm:prSet/>
      <dgm:spPr/>
      <dgm:t>
        <a:bodyPr/>
        <a:lstStyle/>
        <a:p>
          <a:endParaRPr lang="en-US"/>
        </a:p>
      </dgm:t>
    </dgm:pt>
    <dgm:pt modelId="{D7FE72C0-9995-4615-97DC-5A26775A4C11}">
      <dgm:prSet phldrT="[Text]" custT="1"/>
      <dgm:spPr/>
      <dgm:t>
        <a:bodyPr/>
        <a:lstStyle/>
        <a:p>
          <a:r>
            <a:rPr lang="en-US" sz="2000" dirty="0"/>
            <a:t>Diversity: Language, Religion, Ethnic Composition</a:t>
          </a:r>
        </a:p>
      </dgm:t>
    </dgm:pt>
    <dgm:pt modelId="{3D382D20-84EE-422C-9426-9311EBFE8595}" type="parTrans" cxnId="{123CABCB-8700-4B8E-A43C-752CB192C762}">
      <dgm:prSet/>
      <dgm:spPr/>
      <dgm:t>
        <a:bodyPr/>
        <a:lstStyle/>
        <a:p>
          <a:endParaRPr lang="en-US"/>
        </a:p>
      </dgm:t>
    </dgm:pt>
    <dgm:pt modelId="{2F8AC357-1014-4B9E-ADB9-B0A763C42E74}" type="sibTrans" cxnId="{123CABCB-8700-4B8E-A43C-752CB192C762}">
      <dgm:prSet/>
      <dgm:spPr/>
      <dgm:t>
        <a:bodyPr/>
        <a:lstStyle/>
        <a:p>
          <a:endParaRPr lang="en-US"/>
        </a:p>
      </dgm:t>
    </dgm:pt>
    <dgm:pt modelId="{D95526CF-4A62-48F6-952D-83A7A7A9FB0B}">
      <dgm:prSet phldrT="[Text]" custT="1"/>
      <dgm:spPr>
        <a:solidFill>
          <a:schemeClr val="accent2"/>
        </a:solidFill>
      </dgm:spPr>
      <dgm:t>
        <a:bodyPr/>
        <a:lstStyle/>
        <a:p>
          <a:r>
            <a:rPr lang="en-US" sz="2000" dirty="0"/>
            <a:t>NCERT Sociology terms</a:t>
          </a:r>
        </a:p>
      </dgm:t>
    </dgm:pt>
    <dgm:pt modelId="{B684FE32-A40D-4878-866F-6857173A6536}" type="parTrans" cxnId="{EA2A2C05-258A-410A-A3D9-F6FDD565B784}">
      <dgm:prSet/>
      <dgm:spPr/>
      <dgm:t>
        <a:bodyPr/>
        <a:lstStyle/>
        <a:p>
          <a:endParaRPr lang="en-US"/>
        </a:p>
      </dgm:t>
    </dgm:pt>
    <dgm:pt modelId="{06541C2A-05D9-4578-94AD-AB684D1C3E6F}" type="sibTrans" cxnId="{EA2A2C05-258A-410A-A3D9-F6FDD565B784}">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2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A43CDDE2-A418-4059-A345-87149D69CF94}" type="pres">
      <dgm:prSet presAssocID="{4D777536-2B89-4A67-A99C-3AE1C553C720}" presName="sibTrans" presStyleCnt="0"/>
      <dgm:spPr/>
    </dgm:pt>
    <dgm:pt modelId="{CB3ECBB6-46F9-40E1-9830-0FB152B6C0BF}" type="pres">
      <dgm:prSet presAssocID="{0894A1DD-006D-44EA-AC13-4CDA6ACF6B9A}" presName="composite" presStyleCnt="0"/>
      <dgm:spPr/>
    </dgm:pt>
    <dgm:pt modelId="{83614A86-62B5-476F-8818-8501C9239B08}" type="pres">
      <dgm:prSet presAssocID="{0894A1DD-006D-44EA-AC13-4CDA6ACF6B9A}" presName="Image" presStyleLbl="bgShp"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3509048F-0E72-41B4-9D7B-DD00C4E178BC}" type="pres">
      <dgm:prSet presAssocID="{0894A1DD-006D-44EA-AC13-4CDA6ACF6B9A}" presName="Parent" presStyleLbl="node0" presStyleIdx="1" presStyleCnt="4">
        <dgm:presLayoutVars>
          <dgm:bulletEnabled val="1"/>
        </dgm:presLayoutVars>
      </dgm:prSet>
      <dgm:spPr/>
    </dgm:pt>
    <dgm:pt modelId="{191CF72A-093A-482E-A8EB-E5A643C6D9C4}" type="pres">
      <dgm:prSet presAssocID="{65DB497C-3760-4809-A5BD-15411E2CA3C7}" presName="sibTrans" presStyleCnt="0"/>
      <dgm:spPr/>
    </dgm:pt>
    <dgm:pt modelId="{7B894298-7BFB-4C82-9FCA-D8EE0C18B25B}" type="pres">
      <dgm:prSet presAssocID="{D7FE72C0-9995-4615-97DC-5A26775A4C11}" presName="composite" presStyleCnt="0"/>
      <dgm:spPr/>
    </dgm:pt>
    <dgm:pt modelId="{95418F29-A0D8-48D6-917C-25342DC9BE48}" type="pres">
      <dgm:prSet presAssocID="{D7FE72C0-9995-4615-97DC-5A26775A4C11}" presName="Image" presStyleLbl="bgShp"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dgm:spPr>
    </dgm:pt>
    <dgm:pt modelId="{F16BE2B0-455B-4046-9FBF-92500CFBF292}" type="pres">
      <dgm:prSet presAssocID="{D7FE72C0-9995-4615-97DC-5A26775A4C11}" presName="Parent" presStyleLbl="node0" presStyleIdx="2" presStyleCnt="4">
        <dgm:presLayoutVars>
          <dgm:bulletEnabled val="1"/>
        </dgm:presLayoutVars>
      </dgm:prSet>
      <dgm:spPr/>
    </dgm:pt>
    <dgm:pt modelId="{62C6A099-BF7B-4A26-8C0C-376A93CAFFB1}" type="pres">
      <dgm:prSet presAssocID="{2F8AC357-1014-4B9E-ADB9-B0A763C42E74}" presName="sibTrans" presStyleCnt="0"/>
      <dgm:spPr/>
    </dgm:pt>
    <dgm:pt modelId="{A0AB1BBF-2048-4231-8ACB-0E4343A4992E}" type="pres">
      <dgm:prSet presAssocID="{D95526CF-4A62-48F6-952D-83A7A7A9FB0B}" presName="composite" presStyleCnt="0"/>
      <dgm:spPr/>
    </dgm:pt>
    <dgm:pt modelId="{2D6491B5-F7E3-4A59-A8B7-69495C3266EC}" type="pres">
      <dgm:prSet presAssocID="{D95526CF-4A62-48F6-952D-83A7A7A9FB0B}" presName="Image" presStyleLbl="bgShp"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BE6FEC8D-4C5B-4243-ACFD-32161188B1D9}" type="pres">
      <dgm:prSet presAssocID="{D95526CF-4A62-48F6-952D-83A7A7A9FB0B}" presName="Parent" presStyleLbl="node0" presStyleIdx="3" presStyleCnt="4">
        <dgm:presLayoutVars>
          <dgm:bulletEnabled val="1"/>
        </dgm:presLayoutVars>
      </dgm:prSet>
      <dgm:spPr/>
    </dgm:pt>
  </dgm:ptLst>
  <dgm:cxnLst>
    <dgm:cxn modelId="{123CABCB-8700-4B8E-A43C-752CB192C762}" srcId="{3C5A9E16-10D3-46F6-9C38-773CEB864174}" destId="{D7FE72C0-9995-4615-97DC-5A26775A4C11}" srcOrd="2" destOrd="0" parTransId="{3D382D20-84EE-422C-9426-9311EBFE8595}" sibTransId="{2F8AC357-1014-4B9E-ADB9-B0A763C42E74}"/>
    <dgm:cxn modelId="{F3E6B0AE-481F-42F6-BA55-B26696EB3A9C}" srcId="{3C5A9E16-10D3-46F6-9C38-773CEB864174}" destId="{0894A1DD-006D-44EA-AC13-4CDA6ACF6B9A}" srcOrd="1" destOrd="0" parTransId="{0DCE412B-63B0-4F85-A83F-04E730A1A75E}" sibTransId="{65DB497C-3760-4809-A5BD-15411E2CA3C7}"/>
    <dgm:cxn modelId="{0A3491D1-7553-4CBE-A90A-F7CD54A24D36}" type="presOf" srcId="{3C5A9E16-10D3-46F6-9C38-773CEB864174}" destId="{5D7072CE-2D52-40BC-A122-5E47D2F7FF09}" srcOrd="0" destOrd="0" presId="urn:microsoft.com/office/officeart/2008/layout/BendingPictureCaption"/>
    <dgm:cxn modelId="{12134074-A4A7-4BCF-9035-147C150AEE13}" type="presOf" srcId="{0894A1DD-006D-44EA-AC13-4CDA6ACF6B9A}" destId="{3509048F-0E72-41B4-9D7B-DD00C4E178BC}"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30452979-A6F3-4093-9740-DF9815EE189C}" type="presOf" srcId="{D7FE72C0-9995-4615-97DC-5A26775A4C11}" destId="{F16BE2B0-455B-4046-9FBF-92500CFBF292}" srcOrd="0" destOrd="0" presId="urn:microsoft.com/office/officeart/2008/layout/BendingPictureCaption"/>
    <dgm:cxn modelId="{D73CCF69-FADC-43EE-914C-76D17457AFCD}" srcId="{3C5A9E16-10D3-46F6-9C38-773CEB864174}" destId="{E538A531-F2A5-4C86-B393-8AF2F6283361}" srcOrd="0" destOrd="0" parTransId="{22399497-0E92-4481-8B62-B88E4850F468}" sibTransId="{4D777536-2B89-4A67-A99C-3AE1C553C720}"/>
    <dgm:cxn modelId="{EA2A2C05-258A-410A-A3D9-F6FDD565B784}" srcId="{3C5A9E16-10D3-46F6-9C38-773CEB864174}" destId="{D95526CF-4A62-48F6-952D-83A7A7A9FB0B}" srcOrd="3" destOrd="0" parTransId="{B684FE32-A40D-4878-866F-6857173A6536}" sibTransId="{06541C2A-05D9-4578-94AD-AB684D1C3E6F}"/>
    <dgm:cxn modelId="{77C476B0-70CD-4128-BF94-50F1FCEBE0BA}" type="presOf" srcId="{D95526CF-4A62-48F6-952D-83A7A7A9FB0B}" destId="{BE6FEC8D-4C5B-4243-ACFD-32161188B1D9}"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9BD36BB3-E22D-4421-8008-D1B7EFA0EFCD}" type="presParOf" srcId="{5D7072CE-2D52-40BC-A122-5E47D2F7FF09}" destId="{A43CDDE2-A418-4059-A345-87149D69CF94}" srcOrd="1" destOrd="0" presId="urn:microsoft.com/office/officeart/2008/layout/BendingPictureCaption"/>
    <dgm:cxn modelId="{E192A338-B6D1-4050-9FA0-B019B24B62C2}" type="presParOf" srcId="{5D7072CE-2D52-40BC-A122-5E47D2F7FF09}" destId="{CB3ECBB6-46F9-40E1-9830-0FB152B6C0BF}" srcOrd="2" destOrd="0" presId="urn:microsoft.com/office/officeart/2008/layout/BendingPictureCaption"/>
    <dgm:cxn modelId="{75A7D034-AC29-4086-B827-1B8D2C245176}" type="presParOf" srcId="{CB3ECBB6-46F9-40E1-9830-0FB152B6C0BF}" destId="{83614A86-62B5-476F-8818-8501C9239B08}" srcOrd="0" destOrd="0" presId="urn:microsoft.com/office/officeart/2008/layout/BendingPictureCaption"/>
    <dgm:cxn modelId="{F72D3AAC-E58B-41C2-BECC-274D0AD49017}" type="presParOf" srcId="{CB3ECBB6-46F9-40E1-9830-0FB152B6C0BF}" destId="{3509048F-0E72-41B4-9D7B-DD00C4E178BC}" srcOrd="1" destOrd="0" presId="urn:microsoft.com/office/officeart/2008/layout/BendingPictureCaption"/>
    <dgm:cxn modelId="{BFF4296E-01B7-4A4E-9B4F-74749C28B390}" type="presParOf" srcId="{5D7072CE-2D52-40BC-A122-5E47D2F7FF09}" destId="{191CF72A-093A-482E-A8EB-E5A643C6D9C4}" srcOrd="3" destOrd="0" presId="urn:microsoft.com/office/officeart/2008/layout/BendingPictureCaption"/>
    <dgm:cxn modelId="{B54D33CA-39D9-4E9F-8930-0877CFC3356B}" type="presParOf" srcId="{5D7072CE-2D52-40BC-A122-5E47D2F7FF09}" destId="{7B894298-7BFB-4C82-9FCA-D8EE0C18B25B}" srcOrd="4" destOrd="0" presId="urn:microsoft.com/office/officeart/2008/layout/BendingPictureCaption"/>
    <dgm:cxn modelId="{F3157845-F591-4745-B96B-B79EA45A4C51}" type="presParOf" srcId="{7B894298-7BFB-4C82-9FCA-D8EE0C18B25B}" destId="{95418F29-A0D8-48D6-917C-25342DC9BE48}" srcOrd="0" destOrd="0" presId="urn:microsoft.com/office/officeart/2008/layout/BendingPictureCaption"/>
    <dgm:cxn modelId="{BBFB9708-60B5-452A-B9AA-BD73FEA98F56}" type="presParOf" srcId="{7B894298-7BFB-4C82-9FCA-D8EE0C18B25B}" destId="{F16BE2B0-455B-4046-9FBF-92500CFBF292}" srcOrd="1" destOrd="0" presId="urn:microsoft.com/office/officeart/2008/layout/BendingPictureCaption"/>
    <dgm:cxn modelId="{DBC9ED15-9F37-423A-80C1-BA76C066BA3C}" type="presParOf" srcId="{5D7072CE-2D52-40BC-A122-5E47D2F7FF09}" destId="{62C6A099-BF7B-4A26-8C0C-376A93CAFFB1}" srcOrd="5" destOrd="0" presId="urn:microsoft.com/office/officeart/2008/layout/BendingPictureCaption"/>
    <dgm:cxn modelId="{E605EC6D-60A9-48A9-8E54-02A84FB0B0F1}" type="presParOf" srcId="{5D7072CE-2D52-40BC-A122-5E47D2F7FF09}" destId="{A0AB1BBF-2048-4231-8ACB-0E4343A4992E}" srcOrd="6" destOrd="0" presId="urn:microsoft.com/office/officeart/2008/layout/BendingPictureCaption"/>
    <dgm:cxn modelId="{9301F8AC-BFED-4DD8-AA34-3A3005CF1567}" type="presParOf" srcId="{A0AB1BBF-2048-4231-8ACB-0E4343A4992E}" destId="{2D6491B5-F7E3-4A59-A8B7-69495C3266EC}" srcOrd="0" destOrd="0" presId="urn:microsoft.com/office/officeart/2008/layout/BendingPictureCaption"/>
    <dgm:cxn modelId="{E7A796A0-033F-4DCD-B614-9D574E7CF98D}" type="presParOf" srcId="{A0AB1BBF-2048-4231-8ACB-0E4343A4992E}" destId="{BE6FEC8D-4C5B-4243-ACFD-32161188B1D9}"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772A313-DD78-4131-A1A2-5E699BC14E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54B7F05-3A50-4AF8-9038-830EA859176A}">
      <dgm:prSet phldrT="[Text]"/>
      <dgm:spPr/>
      <dgm:t>
        <a:bodyPr/>
        <a:lstStyle/>
        <a:p>
          <a:r>
            <a:rPr lang="en-US" dirty="0" err="1"/>
            <a:t>Jajmani</a:t>
          </a:r>
          <a:r>
            <a:rPr lang="en-US" dirty="0"/>
            <a:t> system</a:t>
          </a:r>
        </a:p>
      </dgm:t>
    </dgm:pt>
    <dgm:pt modelId="{AE50F971-83CF-4D6E-84CD-AF0B2279F994}" type="parTrans" cxnId="{BA8EB69F-30AD-49D0-A468-FDF6D9CA4DEE}">
      <dgm:prSet/>
      <dgm:spPr/>
      <dgm:t>
        <a:bodyPr/>
        <a:lstStyle/>
        <a:p>
          <a:endParaRPr lang="en-US"/>
        </a:p>
      </dgm:t>
    </dgm:pt>
    <dgm:pt modelId="{5C5D6292-74A7-4240-8421-F1ACB6CFD9B0}" type="sibTrans" cxnId="{BA8EB69F-30AD-49D0-A468-FDF6D9CA4DEE}">
      <dgm:prSet/>
      <dgm:spPr/>
      <dgm:t>
        <a:bodyPr/>
        <a:lstStyle/>
        <a:p>
          <a:endParaRPr lang="en-US"/>
        </a:p>
      </dgm:t>
    </dgm:pt>
    <dgm:pt modelId="{FC0262D4-2206-4321-8DFA-5164A9D5E6F9}">
      <dgm:prSet/>
      <dgm:spPr/>
      <dgm:t>
        <a:bodyPr/>
        <a:lstStyle/>
        <a:p>
          <a:r>
            <a:rPr lang="en-US" dirty="0"/>
            <a:t>non-market barter system in goods/services</a:t>
          </a:r>
        </a:p>
      </dgm:t>
    </dgm:pt>
    <dgm:pt modelId="{5BC02A9F-DF7A-4699-A73E-DDDB04DD31FC}" type="parTrans" cxnId="{0DF37953-53BF-4F90-9080-E61E8731CFC0}">
      <dgm:prSet/>
      <dgm:spPr/>
      <dgm:t>
        <a:bodyPr/>
        <a:lstStyle/>
        <a:p>
          <a:endParaRPr lang="en-US"/>
        </a:p>
      </dgm:t>
    </dgm:pt>
    <dgm:pt modelId="{FF8F4076-9190-4ACF-B7A7-6B3902D5F5A8}" type="sibTrans" cxnId="{0DF37953-53BF-4F90-9080-E61E8731CFC0}">
      <dgm:prSet/>
      <dgm:spPr/>
      <dgm:t>
        <a:bodyPr/>
        <a:lstStyle/>
        <a:p>
          <a:endParaRPr lang="en-US"/>
        </a:p>
      </dgm:t>
    </dgm:pt>
    <dgm:pt modelId="{AC96E5A5-0ED4-4770-B86D-8361AB907FD7}">
      <dgm:prSet/>
      <dgm:spPr/>
      <dgm:t>
        <a:bodyPr/>
        <a:lstStyle/>
        <a:p>
          <a:r>
            <a:rPr lang="en-US" dirty="0"/>
            <a:t>based on caste system / customs</a:t>
          </a:r>
        </a:p>
      </dgm:t>
    </dgm:pt>
    <dgm:pt modelId="{D7738F7B-DE58-43E8-950E-6DC9034D5086}" type="parTrans" cxnId="{9832B0CF-BB04-4160-B3E0-0B752B0B605B}">
      <dgm:prSet/>
      <dgm:spPr/>
      <dgm:t>
        <a:bodyPr/>
        <a:lstStyle/>
        <a:p>
          <a:endParaRPr lang="en-US"/>
        </a:p>
      </dgm:t>
    </dgm:pt>
    <dgm:pt modelId="{1187AB89-15D7-46B2-9E5F-2B1CA4D87AB9}" type="sibTrans" cxnId="{9832B0CF-BB04-4160-B3E0-0B752B0B605B}">
      <dgm:prSet/>
      <dgm:spPr/>
      <dgm:t>
        <a:bodyPr/>
        <a:lstStyle/>
        <a:p>
          <a:endParaRPr lang="en-US"/>
        </a:p>
      </dgm:t>
    </dgm:pt>
    <dgm:pt modelId="{3B3D54B8-FDEB-4EB6-962C-DA3F3EF870AB}">
      <dgm:prSet/>
      <dgm:spPr/>
      <dgm:t>
        <a:bodyPr/>
        <a:lstStyle/>
        <a:p>
          <a:r>
            <a:rPr lang="en-US" dirty="0"/>
            <a:t>Sociologist M.N. Srinivas</a:t>
          </a:r>
        </a:p>
      </dgm:t>
    </dgm:pt>
    <dgm:pt modelId="{D62EEE17-E1F2-4DD1-A0B1-31BC3250E75D}" type="parTrans" cxnId="{EE12DFFA-910A-41DD-B731-7A82A4DAE749}">
      <dgm:prSet/>
      <dgm:spPr/>
      <dgm:t>
        <a:bodyPr/>
        <a:lstStyle/>
        <a:p>
          <a:endParaRPr lang="en-US"/>
        </a:p>
      </dgm:t>
    </dgm:pt>
    <dgm:pt modelId="{D74E17F1-B85D-4CC7-B116-EA38D46657A4}" type="sibTrans" cxnId="{EE12DFFA-910A-41DD-B731-7A82A4DAE749}">
      <dgm:prSet/>
      <dgm:spPr/>
      <dgm:t>
        <a:bodyPr/>
        <a:lstStyle/>
        <a:p>
          <a:endParaRPr lang="en-US"/>
        </a:p>
      </dgm:t>
    </dgm:pt>
    <dgm:pt modelId="{C6314E49-A8E3-46FF-8E8C-7EC5DC642DAF}">
      <dgm:prSet/>
      <dgm:spPr/>
      <dgm:t>
        <a:bodyPr/>
        <a:lstStyle/>
        <a:p>
          <a:r>
            <a:rPr lang="en-US" dirty="0" err="1"/>
            <a:t>Sanskritization</a:t>
          </a:r>
          <a:r>
            <a:rPr lang="en-US" dirty="0"/>
            <a:t>: middle/lower castes copy practices of </a:t>
          </a:r>
          <a:r>
            <a:rPr lang="en-US" dirty="0" err="1"/>
            <a:t>brahmins</a:t>
          </a:r>
          <a:r>
            <a:rPr lang="en-US" dirty="0"/>
            <a:t> or </a:t>
          </a:r>
          <a:r>
            <a:rPr lang="en-US" dirty="0" err="1"/>
            <a:t>kshatriyas</a:t>
          </a:r>
          <a:r>
            <a:rPr lang="en-US" dirty="0"/>
            <a:t>.</a:t>
          </a:r>
        </a:p>
      </dgm:t>
    </dgm:pt>
    <dgm:pt modelId="{542DD9E6-1C62-4320-BE54-48254E6C655B}" type="parTrans" cxnId="{82B6A5BE-BBAE-42F0-9DDB-308D9A9474AE}">
      <dgm:prSet/>
      <dgm:spPr/>
      <dgm:t>
        <a:bodyPr/>
        <a:lstStyle/>
        <a:p>
          <a:endParaRPr lang="en-US"/>
        </a:p>
      </dgm:t>
    </dgm:pt>
    <dgm:pt modelId="{B54E2F7E-94D4-4C59-BF94-5052BFA7CCA6}" type="sibTrans" cxnId="{82B6A5BE-BBAE-42F0-9DDB-308D9A9474AE}">
      <dgm:prSet/>
      <dgm:spPr/>
      <dgm:t>
        <a:bodyPr/>
        <a:lstStyle/>
        <a:p>
          <a:endParaRPr lang="en-US"/>
        </a:p>
      </dgm:t>
    </dgm:pt>
    <dgm:pt modelId="{484AEA20-8867-4E07-92EC-35AD581B3B0E}">
      <dgm:prSet/>
      <dgm:spPr/>
      <dgm:t>
        <a:bodyPr/>
        <a:lstStyle/>
        <a:p>
          <a:r>
            <a:rPr lang="en-US" dirty="0"/>
            <a:t>Syncretism</a:t>
          </a:r>
        </a:p>
      </dgm:t>
    </dgm:pt>
    <dgm:pt modelId="{DE9A4724-BBC9-4451-8305-8DDACCE72453}" type="parTrans" cxnId="{A8ABC70B-A461-4CC7-BE81-862EF99E1F44}">
      <dgm:prSet/>
      <dgm:spPr/>
      <dgm:t>
        <a:bodyPr/>
        <a:lstStyle/>
        <a:p>
          <a:endParaRPr lang="en-US"/>
        </a:p>
      </dgm:t>
    </dgm:pt>
    <dgm:pt modelId="{A084CE8C-8F3C-46B6-8EDE-1BF6314A4132}" type="sibTrans" cxnId="{A8ABC70B-A461-4CC7-BE81-862EF99E1F44}">
      <dgm:prSet/>
      <dgm:spPr/>
      <dgm:t>
        <a:bodyPr/>
        <a:lstStyle/>
        <a:p>
          <a:endParaRPr lang="en-US"/>
        </a:p>
      </dgm:t>
    </dgm:pt>
    <dgm:pt modelId="{F491EE54-FB7A-4B1D-9795-1B0AF8B90E7F}">
      <dgm:prSet/>
      <dgm:spPr/>
      <dgm:t>
        <a:bodyPr/>
        <a:lstStyle/>
        <a:p>
          <a:r>
            <a:rPr lang="en-US" dirty="0"/>
            <a:t>Intermixing hybrid of two distinct religious or cultural traditions.</a:t>
          </a:r>
        </a:p>
      </dgm:t>
    </dgm:pt>
    <dgm:pt modelId="{244F8E2E-D359-47E9-9E36-4F230D6B8902}" type="parTrans" cxnId="{6979556E-A3B2-4169-9E22-801AFD033192}">
      <dgm:prSet/>
      <dgm:spPr/>
      <dgm:t>
        <a:bodyPr/>
        <a:lstStyle/>
        <a:p>
          <a:endParaRPr lang="en-US"/>
        </a:p>
      </dgm:t>
    </dgm:pt>
    <dgm:pt modelId="{1787F37A-2323-4A7B-8283-9165786DF23F}" type="sibTrans" cxnId="{6979556E-A3B2-4169-9E22-801AFD033192}">
      <dgm:prSet/>
      <dgm:spPr/>
      <dgm:t>
        <a:bodyPr/>
        <a:lstStyle/>
        <a:p>
          <a:endParaRPr lang="en-US"/>
        </a:p>
      </dgm:t>
    </dgm:pt>
    <dgm:pt modelId="{C2853F0D-3F8C-4497-989E-E6A66769AE69}">
      <dgm:prSet/>
      <dgm:spPr/>
      <dgm:t>
        <a:bodyPr/>
        <a:lstStyle/>
        <a:p>
          <a:r>
            <a:rPr lang="en-US" dirty="0"/>
            <a:t>Dominant caste: land owners, large number, political domination</a:t>
          </a:r>
        </a:p>
      </dgm:t>
    </dgm:pt>
    <dgm:pt modelId="{8C2CE747-5A88-4F18-B58B-D9C57895C1AF}" type="parTrans" cxnId="{4DF215B4-C3AB-4E7C-8828-D46664DC1DB7}">
      <dgm:prSet/>
      <dgm:spPr/>
      <dgm:t>
        <a:bodyPr/>
        <a:lstStyle/>
        <a:p>
          <a:endParaRPr lang="en-US"/>
        </a:p>
      </dgm:t>
    </dgm:pt>
    <dgm:pt modelId="{B2BC3B8E-7458-4CB9-89B5-76E6161FAD81}" type="sibTrans" cxnId="{4DF215B4-C3AB-4E7C-8828-D46664DC1DB7}">
      <dgm:prSet/>
      <dgm:spPr/>
      <dgm:t>
        <a:bodyPr/>
        <a:lstStyle/>
        <a:p>
          <a:endParaRPr lang="en-US"/>
        </a:p>
      </dgm:t>
    </dgm:pt>
    <dgm:pt modelId="{A63ADE51-690D-4C21-8ECD-88E3D4CCCD4F}">
      <dgm:prSet/>
      <dgm:spPr/>
      <dgm:t>
        <a:bodyPr/>
        <a:lstStyle/>
        <a:p>
          <a:r>
            <a:rPr lang="en-US" dirty="0"/>
            <a:t>Marriage</a:t>
          </a:r>
        </a:p>
      </dgm:t>
    </dgm:pt>
    <dgm:pt modelId="{8C532C3A-6717-44DD-9FAF-30B7FE91B70B}" type="parTrans" cxnId="{5EC5DE62-1BC7-4D7B-8BD1-E3C4FE434636}">
      <dgm:prSet/>
      <dgm:spPr/>
      <dgm:t>
        <a:bodyPr/>
        <a:lstStyle/>
        <a:p>
          <a:endParaRPr lang="en-US"/>
        </a:p>
      </dgm:t>
    </dgm:pt>
    <dgm:pt modelId="{39A04CBD-AB85-4FB7-BAB4-0329CDA449B1}" type="sibTrans" cxnId="{5EC5DE62-1BC7-4D7B-8BD1-E3C4FE434636}">
      <dgm:prSet/>
      <dgm:spPr/>
      <dgm:t>
        <a:bodyPr/>
        <a:lstStyle/>
        <a:p>
          <a:endParaRPr lang="en-US"/>
        </a:p>
      </dgm:t>
    </dgm:pt>
    <dgm:pt modelId="{1C4B9A51-29FE-41F3-839F-00DD994E23C3}">
      <dgm:prSet/>
      <dgm:spPr/>
      <dgm:t>
        <a:bodyPr/>
        <a:lstStyle/>
        <a:p>
          <a:r>
            <a:rPr lang="en-US" dirty="0"/>
            <a:t>Endogamy: marriage permissible in this range e.g. within caste</a:t>
          </a:r>
        </a:p>
      </dgm:t>
    </dgm:pt>
    <dgm:pt modelId="{90B06B94-37ED-4581-A872-5D87D82461EA}" type="parTrans" cxnId="{B13568BD-637B-4D0E-B8F3-5BE52889DADF}">
      <dgm:prSet/>
      <dgm:spPr/>
      <dgm:t>
        <a:bodyPr/>
        <a:lstStyle/>
        <a:p>
          <a:endParaRPr lang="en-US"/>
        </a:p>
      </dgm:t>
    </dgm:pt>
    <dgm:pt modelId="{7663F6FA-1978-4683-B42F-196DB49324C5}" type="sibTrans" cxnId="{B13568BD-637B-4D0E-B8F3-5BE52889DADF}">
      <dgm:prSet/>
      <dgm:spPr/>
      <dgm:t>
        <a:bodyPr/>
        <a:lstStyle/>
        <a:p>
          <a:endParaRPr lang="en-US"/>
        </a:p>
      </dgm:t>
    </dgm:pt>
    <dgm:pt modelId="{297D311E-F5DA-4AB3-9CFF-B88DB02C767C}">
      <dgm:prSet/>
      <dgm:spPr/>
      <dgm:t>
        <a:bodyPr/>
        <a:lstStyle/>
        <a:p>
          <a:r>
            <a:rPr lang="en-US" dirty="0"/>
            <a:t>Exogamy: marriage prohibited in this range e.g. within family, </a:t>
          </a:r>
          <a:r>
            <a:rPr lang="en-US" dirty="0" err="1"/>
            <a:t>gotra</a:t>
          </a:r>
          <a:r>
            <a:rPr lang="en-US" dirty="0"/>
            <a:t>, village.</a:t>
          </a:r>
        </a:p>
      </dgm:t>
    </dgm:pt>
    <dgm:pt modelId="{DD4ED21C-130A-49D0-86C4-849931AAA35B}" type="parTrans" cxnId="{76FD56DA-619C-4B3A-9296-6D3AD90BD799}">
      <dgm:prSet/>
      <dgm:spPr/>
      <dgm:t>
        <a:bodyPr/>
        <a:lstStyle/>
        <a:p>
          <a:endParaRPr lang="en-US"/>
        </a:p>
      </dgm:t>
    </dgm:pt>
    <dgm:pt modelId="{D001C66B-80B5-41C5-82DF-A568623858A8}" type="sibTrans" cxnId="{76FD56DA-619C-4B3A-9296-6D3AD90BD799}">
      <dgm:prSet/>
      <dgm:spPr/>
      <dgm:t>
        <a:bodyPr/>
        <a:lstStyle/>
        <a:p>
          <a:endParaRPr lang="en-US"/>
        </a:p>
      </dgm:t>
    </dgm:pt>
    <dgm:pt modelId="{73206FC2-F9A1-42B1-A98A-1EC53B1E0BD8}" type="pres">
      <dgm:prSet presAssocID="{7772A313-DD78-4131-A1A2-5E699BC14E39}" presName="linear" presStyleCnt="0">
        <dgm:presLayoutVars>
          <dgm:dir/>
          <dgm:animLvl val="lvl"/>
          <dgm:resizeHandles val="exact"/>
        </dgm:presLayoutVars>
      </dgm:prSet>
      <dgm:spPr/>
    </dgm:pt>
    <dgm:pt modelId="{E0512C4D-80A5-45F3-831F-2C666B7A38D6}" type="pres">
      <dgm:prSet presAssocID="{A63ADE51-690D-4C21-8ECD-88E3D4CCCD4F}" presName="parentLin" presStyleCnt="0"/>
      <dgm:spPr/>
    </dgm:pt>
    <dgm:pt modelId="{74FA583A-9451-46D9-9E4D-48681FA7927F}" type="pres">
      <dgm:prSet presAssocID="{A63ADE51-690D-4C21-8ECD-88E3D4CCCD4F}" presName="parentLeftMargin" presStyleLbl="node1" presStyleIdx="0" presStyleCnt="4"/>
      <dgm:spPr/>
    </dgm:pt>
    <dgm:pt modelId="{A878399A-8E0A-4EEF-8934-862EBD45A34B}" type="pres">
      <dgm:prSet presAssocID="{A63ADE51-690D-4C21-8ECD-88E3D4CCCD4F}" presName="parentText" presStyleLbl="node1" presStyleIdx="0" presStyleCnt="4">
        <dgm:presLayoutVars>
          <dgm:chMax val="0"/>
          <dgm:bulletEnabled val="1"/>
        </dgm:presLayoutVars>
      </dgm:prSet>
      <dgm:spPr/>
    </dgm:pt>
    <dgm:pt modelId="{A561BBB4-A3EA-4C94-AFBA-646DB45A1B36}" type="pres">
      <dgm:prSet presAssocID="{A63ADE51-690D-4C21-8ECD-88E3D4CCCD4F}" presName="negativeSpace" presStyleCnt="0"/>
      <dgm:spPr/>
    </dgm:pt>
    <dgm:pt modelId="{4E0DD38C-79C2-4720-BABA-ECF222FEFF4F}" type="pres">
      <dgm:prSet presAssocID="{A63ADE51-690D-4C21-8ECD-88E3D4CCCD4F}" presName="childText" presStyleLbl="conFgAcc1" presStyleIdx="0" presStyleCnt="4">
        <dgm:presLayoutVars>
          <dgm:bulletEnabled val="1"/>
        </dgm:presLayoutVars>
      </dgm:prSet>
      <dgm:spPr/>
    </dgm:pt>
    <dgm:pt modelId="{C9FE173B-2CE5-44CC-B180-53835DE0E2EC}" type="pres">
      <dgm:prSet presAssocID="{39A04CBD-AB85-4FB7-BAB4-0329CDA449B1}" presName="spaceBetweenRectangles" presStyleCnt="0"/>
      <dgm:spPr/>
    </dgm:pt>
    <dgm:pt modelId="{ED8B8D27-55C2-421A-996B-A99D597C1447}" type="pres">
      <dgm:prSet presAssocID="{B54B7F05-3A50-4AF8-9038-830EA859176A}" presName="parentLin" presStyleCnt="0"/>
      <dgm:spPr/>
    </dgm:pt>
    <dgm:pt modelId="{D27020EF-A3F5-4AFF-9CA7-F88576F3B6B0}" type="pres">
      <dgm:prSet presAssocID="{B54B7F05-3A50-4AF8-9038-830EA859176A}" presName="parentLeftMargin" presStyleLbl="node1" presStyleIdx="0" presStyleCnt="4"/>
      <dgm:spPr/>
    </dgm:pt>
    <dgm:pt modelId="{FBA502A7-0C0E-4B79-8A7F-14E3BC3D319C}" type="pres">
      <dgm:prSet presAssocID="{B54B7F05-3A50-4AF8-9038-830EA859176A}" presName="parentText" presStyleLbl="node1" presStyleIdx="1" presStyleCnt="4">
        <dgm:presLayoutVars>
          <dgm:chMax val="0"/>
          <dgm:bulletEnabled val="1"/>
        </dgm:presLayoutVars>
      </dgm:prSet>
      <dgm:spPr/>
    </dgm:pt>
    <dgm:pt modelId="{D79E55AA-6971-4233-BAA2-02B7CD763BB1}" type="pres">
      <dgm:prSet presAssocID="{B54B7F05-3A50-4AF8-9038-830EA859176A}" presName="negativeSpace" presStyleCnt="0"/>
      <dgm:spPr/>
    </dgm:pt>
    <dgm:pt modelId="{86A12742-826C-485F-BD16-4208550A8D82}" type="pres">
      <dgm:prSet presAssocID="{B54B7F05-3A50-4AF8-9038-830EA859176A}" presName="childText" presStyleLbl="conFgAcc1" presStyleIdx="1" presStyleCnt="4">
        <dgm:presLayoutVars>
          <dgm:bulletEnabled val="1"/>
        </dgm:presLayoutVars>
      </dgm:prSet>
      <dgm:spPr/>
    </dgm:pt>
    <dgm:pt modelId="{0C1825B0-CA4A-41B2-A2B4-969BA6A22685}" type="pres">
      <dgm:prSet presAssocID="{5C5D6292-74A7-4240-8421-F1ACB6CFD9B0}" presName="spaceBetweenRectangles" presStyleCnt="0"/>
      <dgm:spPr/>
    </dgm:pt>
    <dgm:pt modelId="{1AD01D87-070C-4BA3-A437-7B24BC09F834}" type="pres">
      <dgm:prSet presAssocID="{3B3D54B8-FDEB-4EB6-962C-DA3F3EF870AB}" presName="parentLin" presStyleCnt="0"/>
      <dgm:spPr/>
    </dgm:pt>
    <dgm:pt modelId="{92DFA9BC-261D-488D-8B19-9279B036846B}" type="pres">
      <dgm:prSet presAssocID="{3B3D54B8-FDEB-4EB6-962C-DA3F3EF870AB}" presName="parentLeftMargin" presStyleLbl="node1" presStyleIdx="1" presStyleCnt="4"/>
      <dgm:spPr/>
    </dgm:pt>
    <dgm:pt modelId="{49FC6A18-9647-4806-B74D-4CCECEC5C1EE}" type="pres">
      <dgm:prSet presAssocID="{3B3D54B8-FDEB-4EB6-962C-DA3F3EF870AB}" presName="parentText" presStyleLbl="node1" presStyleIdx="2" presStyleCnt="4">
        <dgm:presLayoutVars>
          <dgm:chMax val="0"/>
          <dgm:bulletEnabled val="1"/>
        </dgm:presLayoutVars>
      </dgm:prSet>
      <dgm:spPr/>
    </dgm:pt>
    <dgm:pt modelId="{DA006CDB-E038-4A48-9773-44F942BB512B}" type="pres">
      <dgm:prSet presAssocID="{3B3D54B8-FDEB-4EB6-962C-DA3F3EF870AB}" presName="negativeSpace" presStyleCnt="0"/>
      <dgm:spPr/>
    </dgm:pt>
    <dgm:pt modelId="{485A7472-0778-460E-9684-A8056986C28D}" type="pres">
      <dgm:prSet presAssocID="{3B3D54B8-FDEB-4EB6-962C-DA3F3EF870AB}" presName="childText" presStyleLbl="conFgAcc1" presStyleIdx="2" presStyleCnt="4">
        <dgm:presLayoutVars>
          <dgm:bulletEnabled val="1"/>
        </dgm:presLayoutVars>
      </dgm:prSet>
      <dgm:spPr/>
    </dgm:pt>
    <dgm:pt modelId="{25EC7B66-33C1-4AB3-AA6C-04B59F213FAC}" type="pres">
      <dgm:prSet presAssocID="{D74E17F1-B85D-4CC7-B116-EA38D46657A4}" presName="spaceBetweenRectangles" presStyleCnt="0"/>
      <dgm:spPr/>
    </dgm:pt>
    <dgm:pt modelId="{156BFF91-07A8-4DBF-84DB-642DAC7EE592}" type="pres">
      <dgm:prSet presAssocID="{484AEA20-8867-4E07-92EC-35AD581B3B0E}" presName="parentLin" presStyleCnt="0"/>
      <dgm:spPr/>
    </dgm:pt>
    <dgm:pt modelId="{E475CBC6-4AEF-4F81-A486-D76B44ACB10A}" type="pres">
      <dgm:prSet presAssocID="{484AEA20-8867-4E07-92EC-35AD581B3B0E}" presName="parentLeftMargin" presStyleLbl="node1" presStyleIdx="2" presStyleCnt="4"/>
      <dgm:spPr/>
    </dgm:pt>
    <dgm:pt modelId="{9B54C5AA-8FA7-4FAC-BDA7-872CEFA3F3E8}" type="pres">
      <dgm:prSet presAssocID="{484AEA20-8867-4E07-92EC-35AD581B3B0E}" presName="parentText" presStyleLbl="node1" presStyleIdx="3" presStyleCnt="4">
        <dgm:presLayoutVars>
          <dgm:chMax val="0"/>
          <dgm:bulletEnabled val="1"/>
        </dgm:presLayoutVars>
      </dgm:prSet>
      <dgm:spPr/>
    </dgm:pt>
    <dgm:pt modelId="{70A7DC9B-FA42-4DA0-94E5-43F108D17100}" type="pres">
      <dgm:prSet presAssocID="{484AEA20-8867-4E07-92EC-35AD581B3B0E}" presName="negativeSpace" presStyleCnt="0"/>
      <dgm:spPr/>
    </dgm:pt>
    <dgm:pt modelId="{11D8ED1A-2FFC-41BD-85B4-765D0DF4755C}" type="pres">
      <dgm:prSet presAssocID="{484AEA20-8867-4E07-92EC-35AD581B3B0E}" presName="childText" presStyleLbl="conFgAcc1" presStyleIdx="3" presStyleCnt="4">
        <dgm:presLayoutVars>
          <dgm:bulletEnabled val="1"/>
        </dgm:presLayoutVars>
      </dgm:prSet>
      <dgm:spPr/>
    </dgm:pt>
  </dgm:ptLst>
  <dgm:cxnLst>
    <dgm:cxn modelId="{B7F86F3D-5E58-472A-B757-FB2EB4370816}" type="presOf" srcId="{3B3D54B8-FDEB-4EB6-962C-DA3F3EF870AB}" destId="{92DFA9BC-261D-488D-8B19-9279B036846B}" srcOrd="0" destOrd="0" presId="urn:microsoft.com/office/officeart/2005/8/layout/list1"/>
    <dgm:cxn modelId="{F7D5FE25-5029-483C-99FE-1C4FB5981CAF}" type="presOf" srcId="{B54B7F05-3A50-4AF8-9038-830EA859176A}" destId="{D27020EF-A3F5-4AFF-9CA7-F88576F3B6B0}" srcOrd="0" destOrd="0" presId="urn:microsoft.com/office/officeart/2005/8/layout/list1"/>
    <dgm:cxn modelId="{A8ABC70B-A461-4CC7-BE81-862EF99E1F44}" srcId="{7772A313-DD78-4131-A1A2-5E699BC14E39}" destId="{484AEA20-8867-4E07-92EC-35AD581B3B0E}" srcOrd="3" destOrd="0" parTransId="{DE9A4724-BBC9-4451-8305-8DDACCE72453}" sibTransId="{A084CE8C-8F3C-46B6-8EDE-1BF6314A4132}"/>
    <dgm:cxn modelId="{8C217762-504D-46DB-B490-63A73A8D5C4F}" type="presOf" srcId="{484AEA20-8867-4E07-92EC-35AD581B3B0E}" destId="{E475CBC6-4AEF-4F81-A486-D76B44ACB10A}" srcOrd="0" destOrd="0" presId="urn:microsoft.com/office/officeart/2005/8/layout/list1"/>
    <dgm:cxn modelId="{8EBE106B-4F4B-442C-88FB-202FA0B2FD37}" type="presOf" srcId="{7772A313-DD78-4131-A1A2-5E699BC14E39}" destId="{73206FC2-F9A1-42B1-A98A-1EC53B1E0BD8}" srcOrd="0" destOrd="0" presId="urn:microsoft.com/office/officeart/2005/8/layout/list1"/>
    <dgm:cxn modelId="{76FD56DA-619C-4B3A-9296-6D3AD90BD799}" srcId="{A63ADE51-690D-4C21-8ECD-88E3D4CCCD4F}" destId="{297D311E-F5DA-4AB3-9CFF-B88DB02C767C}" srcOrd="1" destOrd="0" parTransId="{DD4ED21C-130A-49D0-86C4-849931AAA35B}" sibTransId="{D001C66B-80B5-41C5-82DF-A568623858A8}"/>
    <dgm:cxn modelId="{E53BE546-AB9C-4687-963E-A4FB549245EE}" type="presOf" srcId="{C6314E49-A8E3-46FF-8E8C-7EC5DC642DAF}" destId="{485A7472-0778-460E-9684-A8056986C28D}" srcOrd="0" destOrd="0" presId="urn:microsoft.com/office/officeart/2005/8/layout/list1"/>
    <dgm:cxn modelId="{0DF37953-53BF-4F90-9080-E61E8731CFC0}" srcId="{B54B7F05-3A50-4AF8-9038-830EA859176A}" destId="{FC0262D4-2206-4321-8DFA-5164A9D5E6F9}" srcOrd="0" destOrd="0" parTransId="{5BC02A9F-DF7A-4699-A73E-DDDB04DD31FC}" sibTransId="{FF8F4076-9190-4ACF-B7A7-6B3902D5F5A8}"/>
    <dgm:cxn modelId="{4DF215B4-C3AB-4E7C-8828-D46664DC1DB7}" srcId="{3B3D54B8-FDEB-4EB6-962C-DA3F3EF870AB}" destId="{C2853F0D-3F8C-4497-989E-E6A66769AE69}" srcOrd="1" destOrd="0" parTransId="{8C2CE747-5A88-4F18-B58B-D9C57895C1AF}" sibTransId="{B2BC3B8E-7458-4CB9-89B5-76E6161FAD81}"/>
    <dgm:cxn modelId="{BA8EB69F-30AD-49D0-A468-FDF6D9CA4DEE}" srcId="{7772A313-DD78-4131-A1A2-5E699BC14E39}" destId="{B54B7F05-3A50-4AF8-9038-830EA859176A}" srcOrd="1" destOrd="0" parTransId="{AE50F971-83CF-4D6E-84CD-AF0B2279F994}" sibTransId="{5C5D6292-74A7-4240-8421-F1ACB6CFD9B0}"/>
    <dgm:cxn modelId="{9BDB5430-59DC-4112-AFB0-41DBBA9B3466}" type="presOf" srcId="{297D311E-F5DA-4AB3-9CFF-B88DB02C767C}" destId="{4E0DD38C-79C2-4720-BABA-ECF222FEFF4F}" srcOrd="0" destOrd="1" presId="urn:microsoft.com/office/officeart/2005/8/layout/list1"/>
    <dgm:cxn modelId="{6F1E27CF-D1B4-48A8-83B4-3FAF9E90ABFF}" type="presOf" srcId="{C2853F0D-3F8C-4497-989E-E6A66769AE69}" destId="{485A7472-0778-460E-9684-A8056986C28D}" srcOrd="0" destOrd="1" presId="urn:microsoft.com/office/officeart/2005/8/layout/list1"/>
    <dgm:cxn modelId="{B13568BD-637B-4D0E-B8F3-5BE52889DADF}" srcId="{A63ADE51-690D-4C21-8ECD-88E3D4CCCD4F}" destId="{1C4B9A51-29FE-41F3-839F-00DD994E23C3}" srcOrd="0" destOrd="0" parTransId="{90B06B94-37ED-4581-A872-5D87D82461EA}" sibTransId="{7663F6FA-1978-4683-B42F-196DB49324C5}"/>
    <dgm:cxn modelId="{82B6A5BE-BBAE-42F0-9DDB-308D9A9474AE}" srcId="{3B3D54B8-FDEB-4EB6-962C-DA3F3EF870AB}" destId="{C6314E49-A8E3-46FF-8E8C-7EC5DC642DAF}" srcOrd="0" destOrd="0" parTransId="{542DD9E6-1C62-4320-BE54-48254E6C655B}" sibTransId="{B54E2F7E-94D4-4C59-BF94-5052BFA7CCA6}"/>
    <dgm:cxn modelId="{7F03FB2C-588D-43D2-895B-D02609C9D8E0}" type="presOf" srcId="{A63ADE51-690D-4C21-8ECD-88E3D4CCCD4F}" destId="{A878399A-8E0A-4EEF-8934-862EBD45A34B}" srcOrd="1" destOrd="0" presId="urn:microsoft.com/office/officeart/2005/8/layout/list1"/>
    <dgm:cxn modelId="{F4793BF6-1A9F-485D-AD2A-CF07F6A5D3BE}" type="presOf" srcId="{AC96E5A5-0ED4-4770-B86D-8361AB907FD7}" destId="{86A12742-826C-485F-BD16-4208550A8D82}" srcOrd="0" destOrd="1" presId="urn:microsoft.com/office/officeart/2005/8/layout/list1"/>
    <dgm:cxn modelId="{E46B48EA-B23D-4246-9083-F850DEE337A4}" type="presOf" srcId="{484AEA20-8867-4E07-92EC-35AD581B3B0E}" destId="{9B54C5AA-8FA7-4FAC-BDA7-872CEFA3F3E8}" srcOrd="1" destOrd="0" presId="urn:microsoft.com/office/officeart/2005/8/layout/list1"/>
    <dgm:cxn modelId="{B55D2F1F-7D11-4B2C-974A-6723D7567EC7}" type="presOf" srcId="{1C4B9A51-29FE-41F3-839F-00DD994E23C3}" destId="{4E0DD38C-79C2-4720-BABA-ECF222FEFF4F}" srcOrd="0" destOrd="0" presId="urn:microsoft.com/office/officeart/2005/8/layout/list1"/>
    <dgm:cxn modelId="{EE12DFFA-910A-41DD-B731-7A82A4DAE749}" srcId="{7772A313-DD78-4131-A1A2-5E699BC14E39}" destId="{3B3D54B8-FDEB-4EB6-962C-DA3F3EF870AB}" srcOrd="2" destOrd="0" parTransId="{D62EEE17-E1F2-4DD1-A0B1-31BC3250E75D}" sibTransId="{D74E17F1-B85D-4CC7-B116-EA38D46657A4}"/>
    <dgm:cxn modelId="{9832B0CF-BB04-4160-B3E0-0B752B0B605B}" srcId="{B54B7F05-3A50-4AF8-9038-830EA859176A}" destId="{AC96E5A5-0ED4-4770-B86D-8361AB907FD7}" srcOrd="1" destOrd="0" parTransId="{D7738F7B-DE58-43E8-950E-6DC9034D5086}" sibTransId="{1187AB89-15D7-46B2-9E5F-2B1CA4D87AB9}"/>
    <dgm:cxn modelId="{75830698-8616-4543-B835-71D76D7BDF06}" type="presOf" srcId="{FC0262D4-2206-4321-8DFA-5164A9D5E6F9}" destId="{86A12742-826C-485F-BD16-4208550A8D82}" srcOrd="0" destOrd="0" presId="urn:microsoft.com/office/officeart/2005/8/layout/list1"/>
    <dgm:cxn modelId="{4D8B5B48-8B32-46DA-8FA9-517D5C3A9EF0}" type="presOf" srcId="{3B3D54B8-FDEB-4EB6-962C-DA3F3EF870AB}" destId="{49FC6A18-9647-4806-B74D-4CCECEC5C1EE}" srcOrd="1" destOrd="0" presId="urn:microsoft.com/office/officeart/2005/8/layout/list1"/>
    <dgm:cxn modelId="{6979556E-A3B2-4169-9E22-801AFD033192}" srcId="{484AEA20-8867-4E07-92EC-35AD581B3B0E}" destId="{F491EE54-FB7A-4B1D-9795-1B0AF8B90E7F}" srcOrd="0" destOrd="0" parTransId="{244F8E2E-D359-47E9-9E36-4F230D6B8902}" sibTransId="{1787F37A-2323-4A7B-8283-9165786DF23F}"/>
    <dgm:cxn modelId="{247ACA48-1A34-4F6B-9DBF-E2D620B25911}" type="presOf" srcId="{F491EE54-FB7A-4B1D-9795-1B0AF8B90E7F}" destId="{11D8ED1A-2FFC-41BD-85B4-765D0DF4755C}" srcOrd="0" destOrd="0" presId="urn:microsoft.com/office/officeart/2005/8/layout/list1"/>
    <dgm:cxn modelId="{2B0CDE82-A591-4343-B8DB-4B5B35C47B88}" type="presOf" srcId="{A63ADE51-690D-4C21-8ECD-88E3D4CCCD4F}" destId="{74FA583A-9451-46D9-9E4D-48681FA7927F}" srcOrd="0" destOrd="0" presId="urn:microsoft.com/office/officeart/2005/8/layout/list1"/>
    <dgm:cxn modelId="{5EC5DE62-1BC7-4D7B-8BD1-E3C4FE434636}" srcId="{7772A313-DD78-4131-A1A2-5E699BC14E39}" destId="{A63ADE51-690D-4C21-8ECD-88E3D4CCCD4F}" srcOrd="0" destOrd="0" parTransId="{8C532C3A-6717-44DD-9FAF-30B7FE91B70B}" sibTransId="{39A04CBD-AB85-4FB7-BAB4-0329CDA449B1}"/>
    <dgm:cxn modelId="{910924ED-35D2-45CC-9527-307A138CA6DD}" type="presOf" srcId="{B54B7F05-3A50-4AF8-9038-830EA859176A}" destId="{FBA502A7-0C0E-4B79-8A7F-14E3BC3D319C}" srcOrd="1" destOrd="0" presId="urn:microsoft.com/office/officeart/2005/8/layout/list1"/>
    <dgm:cxn modelId="{561D0FD9-8393-4DA8-B566-3415FAC10849}" type="presParOf" srcId="{73206FC2-F9A1-42B1-A98A-1EC53B1E0BD8}" destId="{E0512C4D-80A5-45F3-831F-2C666B7A38D6}" srcOrd="0" destOrd="0" presId="urn:microsoft.com/office/officeart/2005/8/layout/list1"/>
    <dgm:cxn modelId="{2029CB5B-0535-4EE1-A337-7A3DEE34EA13}" type="presParOf" srcId="{E0512C4D-80A5-45F3-831F-2C666B7A38D6}" destId="{74FA583A-9451-46D9-9E4D-48681FA7927F}" srcOrd="0" destOrd="0" presId="urn:microsoft.com/office/officeart/2005/8/layout/list1"/>
    <dgm:cxn modelId="{B04807C7-D469-4BBD-AC20-925B442E5C66}" type="presParOf" srcId="{E0512C4D-80A5-45F3-831F-2C666B7A38D6}" destId="{A878399A-8E0A-4EEF-8934-862EBD45A34B}" srcOrd="1" destOrd="0" presId="urn:microsoft.com/office/officeart/2005/8/layout/list1"/>
    <dgm:cxn modelId="{33810299-F274-4620-BF56-DB78415348E2}" type="presParOf" srcId="{73206FC2-F9A1-42B1-A98A-1EC53B1E0BD8}" destId="{A561BBB4-A3EA-4C94-AFBA-646DB45A1B36}" srcOrd="1" destOrd="0" presId="urn:microsoft.com/office/officeart/2005/8/layout/list1"/>
    <dgm:cxn modelId="{A1716F29-6C3B-41EE-AAA1-43ACBEDB6A94}" type="presParOf" srcId="{73206FC2-F9A1-42B1-A98A-1EC53B1E0BD8}" destId="{4E0DD38C-79C2-4720-BABA-ECF222FEFF4F}" srcOrd="2" destOrd="0" presId="urn:microsoft.com/office/officeart/2005/8/layout/list1"/>
    <dgm:cxn modelId="{A99C320C-6F8D-4F80-87BA-FE5B9C889FBC}" type="presParOf" srcId="{73206FC2-F9A1-42B1-A98A-1EC53B1E0BD8}" destId="{C9FE173B-2CE5-44CC-B180-53835DE0E2EC}" srcOrd="3" destOrd="0" presId="urn:microsoft.com/office/officeart/2005/8/layout/list1"/>
    <dgm:cxn modelId="{F8C5F9C6-430D-4B9A-9D5C-DB3D9AACAE7B}" type="presParOf" srcId="{73206FC2-F9A1-42B1-A98A-1EC53B1E0BD8}" destId="{ED8B8D27-55C2-421A-996B-A99D597C1447}" srcOrd="4" destOrd="0" presId="urn:microsoft.com/office/officeart/2005/8/layout/list1"/>
    <dgm:cxn modelId="{1C2B43B7-E2AD-4D7F-A5D5-0D7F14BDAA32}" type="presParOf" srcId="{ED8B8D27-55C2-421A-996B-A99D597C1447}" destId="{D27020EF-A3F5-4AFF-9CA7-F88576F3B6B0}" srcOrd="0" destOrd="0" presId="urn:microsoft.com/office/officeart/2005/8/layout/list1"/>
    <dgm:cxn modelId="{1349090B-805E-40E8-BA4C-FB0FE314817A}" type="presParOf" srcId="{ED8B8D27-55C2-421A-996B-A99D597C1447}" destId="{FBA502A7-0C0E-4B79-8A7F-14E3BC3D319C}" srcOrd="1" destOrd="0" presId="urn:microsoft.com/office/officeart/2005/8/layout/list1"/>
    <dgm:cxn modelId="{BAF83EDD-6BDE-4EBE-84E3-34EBF3B78C2C}" type="presParOf" srcId="{73206FC2-F9A1-42B1-A98A-1EC53B1E0BD8}" destId="{D79E55AA-6971-4233-BAA2-02B7CD763BB1}" srcOrd="5" destOrd="0" presId="urn:microsoft.com/office/officeart/2005/8/layout/list1"/>
    <dgm:cxn modelId="{A2588DC2-B8EE-4A54-B4A1-D55BB65F2DB4}" type="presParOf" srcId="{73206FC2-F9A1-42B1-A98A-1EC53B1E0BD8}" destId="{86A12742-826C-485F-BD16-4208550A8D82}" srcOrd="6" destOrd="0" presId="urn:microsoft.com/office/officeart/2005/8/layout/list1"/>
    <dgm:cxn modelId="{867D510B-5AED-47FC-AB1B-27AC346041F1}" type="presParOf" srcId="{73206FC2-F9A1-42B1-A98A-1EC53B1E0BD8}" destId="{0C1825B0-CA4A-41B2-A2B4-969BA6A22685}" srcOrd="7" destOrd="0" presId="urn:microsoft.com/office/officeart/2005/8/layout/list1"/>
    <dgm:cxn modelId="{9FB367A9-AE30-4BC8-8FA6-77961A2CC8CB}" type="presParOf" srcId="{73206FC2-F9A1-42B1-A98A-1EC53B1E0BD8}" destId="{1AD01D87-070C-4BA3-A437-7B24BC09F834}" srcOrd="8" destOrd="0" presId="urn:microsoft.com/office/officeart/2005/8/layout/list1"/>
    <dgm:cxn modelId="{495A4F53-5336-4539-96D2-9FA220C594E0}" type="presParOf" srcId="{1AD01D87-070C-4BA3-A437-7B24BC09F834}" destId="{92DFA9BC-261D-488D-8B19-9279B036846B}" srcOrd="0" destOrd="0" presId="urn:microsoft.com/office/officeart/2005/8/layout/list1"/>
    <dgm:cxn modelId="{55895D36-81B5-429A-9E0F-82598AAD830F}" type="presParOf" srcId="{1AD01D87-070C-4BA3-A437-7B24BC09F834}" destId="{49FC6A18-9647-4806-B74D-4CCECEC5C1EE}" srcOrd="1" destOrd="0" presId="urn:microsoft.com/office/officeart/2005/8/layout/list1"/>
    <dgm:cxn modelId="{A9B18DA0-D64B-4EE5-907B-137CB188B663}" type="presParOf" srcId="{73206FC2-F9A1-42B1-A98A-1EC53B1E0BD8}" destId="{DA006CDB-E038-4A48-9773-44F942BB512B}" srcOrd="9" destOrd="0" presId="urn:microsoft.com/office/officeart/2005/8/layout/list1"/>
    <dgm:cxn modelId="{37EDC4D8-F36F-412E-9803-FD7A6784AFF1}" type="presParOf" srcId="{73206FC2-F9A1-42B1-A98A-1EC53B1E0BD8}" destId="{485A7472-0778-460E-9684-A8056986C28D}" srcOrd="10" destOrd="0" presId="urn:microsoft.com/office/officeart/2005/8/layout/list1"/>
    <dgm:cxn modelId="{8E964F54-3F3B-4FBF-B583-E4E80E6BBBEC}" type="presParOf" srcId="{73206FC2-F9A1-42B1-A98A-1EC53B1E0BD8}" destId="{25EC7B66-33C1-4AB3-AA6C-04B59F213FAC}" srcOrd="11" destOrd="0" presId="urn:microsoft.com/office/officeart/2005/8/layout/list1"/>
    <dgm:cxn modelId="{6D370B02-9A23-48C0-A703-46867266066A}" type="presParOf" srcId="{73206FC2-F9A1-42B1-A98A-1EC53B1E0BD8}" destId="{156BFF91-07A8-4DBF-84DB-642DAC7EE592}" srcOrd="12" destOrd="0" presId="urn:microsoft.com/office/officeart/2005/8/layout/list1"/>
    <dgm:cxn modelId="{7794635C-D114-4F64-A2E7-E798701386B2}" type="presParOf" srcId="{156BFF91-07A8-4DBF-84DB-642DAC7EE592}" destId="{E475CBC6-4AEF-4F81-A486-D76B44ACB10A}" srcOrd="0" destOrd="0" presId="urn:microsoft.com/office/officeart/2005/8/layout/list1"/>
    <dgm:cxn modelId="{37F495B7-434C-4529-B4B6-1367BD9935BD}" type="presParOf" srcId="{156BFF91-07A8-4DBF-84DB-642DAC7EE592}" destId="{9B54C5AA-8FA7-4FAC-BDA7-872CEFA3F3E8}" srcOrd="1" destOrd="0" presId="urn:microsoft.com/office/officeart/2005/8/layout/list1"/>
    <dgm:cxn modelId="{610BCB59-FC15-429F-8CE3-62F94DD342A3}" type="presParOf" srcId="{73206FC2-F9A1-42B1-A98A-1EC53B1E0BD8}" destId="{70A7DC9B-FA42-4DA0-94E5-43F108D17100}" srcOrd="13" destOrd="0" presId="urn:microsoft.com/office/officeart/2005/8/layout/list1"/>
    <dgm:cxn modelId="{3293E380-3A84-4D3F-AEBB-FB188D26961A}" type="presParOf" srcId="{73206FC2-F9A1-42B1-A98A-1EC53B1E0BD8}" destId="{11D8ED1A-2FFC-41BD-85B4-765D0DF4755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772A313-DD78-4131-A1A2-5E699BC14E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54B7F05-3A50-4AF8-9038-830EA859176A}">
      <dgm:prSet phldrT="[Text]"/>
      <dgm:spPr/>
      <dgm:t>
        <a:bodyPr/>
        <a:lstStyle/>
        <a:p>
          <a:r>
            <a:rPr lang="en-US" dirty="0"/>
            <a:t>Gentrification</a:t>
          </a:r>
        </a:p>
      </dgm:t>
    </dgm:pt>
    <dgm:pt modelId="{AE50F971-83CF-4D6E-84CD-AF0B2279F994}" type="parTrans" cxnId="{BA8EB69F-30AD-49D0-A468-FDF6D9CA4DEE}">
      <dgm:prSet/>
      <dgm:spPr/>
      <dgm:t>
        <a:bodyPr/>
        <a:lstStyle/>
        <a:p>
          <a:endParaRPr lang="en-US"/>
        </a:p>
      </dgm:t>
    </dgm:pt>
    <dgm:pt modelId="{5C5D6292-74A7-4240-8421-F1ACB6CFD9B0}" type="sibTrans" cxnId="{BA8EB69F-30AD-49D0-A468-FDF6D9CA4DEE}">
      <dgm:prSet/>
      <dgm:spPr/>
      <dgm:t>
        <a:bodyPr/>
        <a:lstStyle/>
        <a:p>
          <a:endParaRPr lang="en-US"/>
        </a:p>
      </dgm:t>
    </dgm:pt>
    <dgm:pt modelId="{D2FE4CF2-35C9-4CCB-9D1C-84B9382A9567}">
      <dgm:prSet phldrT="[Text]"/>
      <dgm:spPr/>
      <dgm:t>
        <a:bodyPr/>
        <a:lstStyle/>
        <a:p>
          <a:r>
            <a:rPr lang="en-US" dirty="0"/>
            <a:t>Ghetto</a:t>
          </a:r>
        </a:p>
      </dgm:t>
    </dgm:pt>
    <dgm:pt modelId="{7B53E249-22D0-4571-ACF4-E4CA455600B6}" type="parTrans" cxnId="{06737922-C27A-4C56-8AB3-EC9F51B04D0A}">
      <dgm:prSet/>
      <dgm:spPr/>
      <dgm:t>
        <a:bodyPr/>
        <a:lstStyle/>
        <a:p>
          <a:endParaRPr lang="en-US"/>
        </a:p>
      </dgm:t>
    </dgm:pt>
    <dgm:pt modelId="{EB03F18F-350F-4828-A575-8A754A56BCED}" type="sibTrans" cxnId="{06737922-C27A-4C56-8AB3-EC9F51B04D0A}">
      <dgm:prSet/>
      <dgm:spPr/>
      <dgm:t>
        <a:bodyPr/>
        <a:lstStyle/>
        <a:p>
          <a:endParaRPr lang="en-US"/>
        </a:p>
      </dgm:t>
    </dgm:pt>
    <dgm:pt modelId="{E57EBA64-197E-47D0-9BA4-A0E613D14F4D}">
      <dgm:prSet phldrT="[Text]"/>
      <dgm:spPr/>
      <dgm:t>
        <a:bodyPr/>
        <a:lstStyle/>
        <a:p>
          <a:r>
            <a:rPr lang="en-US" dirty="0"/>
            <a:t>Gated communities</a:t>
          </a:r>
        </a:p>
      </dgm:t>
    </dgm:pt>
    <dgm:pt modelId="{C6379ED2-A005-4248-BA60-10D08CA10358}" type="parTrans" cxnId="{9F9A0655-E2FD-4B68-AD48-8754D5DB587B}">
      <dgm:prSet/>
      <dgm:spPr/>
      <dgm:t>
        <a:bodyPr/>
        <a:lstStyle/>
        <a:p>
          <a:endParaRPr lang="en-US"/>
        </a:p>
      </dgm:t>
    </dgm:pt>
    <dgm:pt modelId="{2BB425BF-DE7B-49B2-94E7-E0B0C8EF2165}" type="sibTrans" cxnId="{9F9A0655-E2FD-4B68-AD48-8754D5DB587B}">
      <dgm:prSet/>
      <dgm:spPr/>
      <dgm:t>
        <a:bodyPr/>
        <a:lstStyle/>
        <a:p>
          <a:endParaRPr lang="en-US"/>
        </a:p>
      </dgm:t>
    </dgm:pt>
    <dgm:pt modelId="{CF25874F-7062-4EB2-85D4-F802852A48C8}">
      <dgm:prSet phldrT="[Text]"/>
      <dgm:spPr/>
      <dgm:t>
        <a:bodyPr/>
        <a:lstStyle/>
        <a:p>
          <a:r>
            <a:rPr lang="en-US" dirty="0"/>
            <a:t>Low class urban neighborhood ►  middle/upper class</a:t>
          </a:r>
        </a:p>
      </dgm:t>
    </dgm:pt>
    <dgm:pt modelId="{B6607817-3E9B-4B6B-9FBC-C624DFC23EF1}" type="parTrans" cxnId="{57A078DB-3E6C-4EE1-A40E-E53AEC6872C0}">
      <dgm:prSet/>
      <dgm:spPr/>
    </dgm:pt>
    <dgm:pt modelId="{0BFB174F-F83D-48E5-AB67-6811E4B1F0DA}" type="sibTrans" cxnId="{57A078DB-3E6C-4EE1-A40E-E53AEC6872C0}">
      <dgm:prSet/>
      <dgm:spPr/>
    </dgm:pt>
    <dgm:pt modelId="{C34ACC1B-42B8-4872-BD4E-C824A920055B}">
      <dgm:prSet phldrT="[Text]"/>
      <dgm:spPr/>
      <dgm:t>
        <a:bodyPr/>
        <a:lstStyle/>
        <a:p>
          <a:r>
            <a:rPr lang="en-US" dirty="0"/>
            <a:t>mixed group ►  single group community (Jew)</a:t>
          </a:r>
        </a:p>
      </dgm:t>
    </dgm:pt>
    <dgm:pt modelId="{902EB8C9-D2C0-4F87-A3FE-EBB0B3C666E2}" type="parTrans" cxnId="{CA293D84-9242-495C-BC99-73841CFB0E29}">
      <dgm:prSet/>
      <dgm:spPr/>
    </dgm:pt>
    <dgm:pt modelId="{52420F1A-70BF-4F62-8A58-EE54C3AC7F1C}" type="sibTrans" cxnId="{CA293D84-9242-495C-BC99-73841CFB0E29}">
      <dgm:prSet/>
      <dgm:spPr/>
    </dgm:pt>
    <dgm:pt modelId="{77F985C6-1DC9-401E-B4FA-138FAB93C5B7}">
      <dgm:prSet phldrT="[Text]"/>
      <dgm:spPr/>
      <dgm:t>
        <a:bodyPr/>
        <a:lstStyle/>
        <a:p>
          <a:r>
            <a:rPr lang="en-US"/>
            <a:t>upper </a:t>
          </a:r>
          <a:r>
            <a:rPr lang="en-US" dirty="0"/>
            <a:t>class urban area, sealed off for outsiders.</a:t>
          </a:r>
        </a:p>
      </dgm:t>
    </dgm:pt>
    <dgm:pt modelId="{3652791D-94BB-400B-A792-766DB620CD78}" type="parTrans" cxnId="{44433286-F67C-408F-B832-413290B8C406}">
      <dgm:prSet/>
      <dgm:spPr/>
    </dgm:pt>
    <dgm:pt modelId="{74E6387A-C35B-40AB-AE86-2B305CC54D6B}" type="sibTrans" cxnId="{44433286-F67C-408F-B832-413290B8C406}">
      <dgm:prSet/>
      <dgm:spPr/>
    </dgm:pt>
    <dgm:pt modelId="{73206FC2-F9A1-42B1-A98A-1EC53B1E0BD8}" type="pres">
      <dgm:prSet presAssocID="{7772A313-DD78-4131-A1A2-5E699BC14E39}" presName="linear" presStyleCnt="0">
        <dgm:presLayoutVars>
          <dgm:dir/>
          <dgm:animLvl val="lvl"/>
          <dgm:resizeHandles val="exact"/>
        </dgm:presLayoutVars>
      </dgm:prSet>
      <dgm:spPr/>
    </dgm:pt>
    <dgm:pt modelId="{7366FB28-4877-4D86-AD0A-94230DC7C1C0}" type="pres">
      <dgm:prSet presAssocID="{B54B7F05-3A50-4AF8-9038-830EA859176A}" presName="parentLin" presStyleCnt="0"/>
      <dgm:spPr/>
    </dgm:pt>
    <dgm:pt modelId="{F258C677-17F2-4F8E-A1EA-FB334155DAFF}" type="pres">
      <dgm:prSet presAssocID="{B54B7F05-3A50-4AF8-9038-830EA859176A}" presName="parentLeftMargin" presStyleLbl="node1" presStyleIdx="0" presStyleCnt="3"/>
      <dgm:spPr/>
    </dgm:pt>
    <dgm:pt modelId="{650CE5FE-7AB9-47FE-899C-5DC76DF0A876}" type="pres">
      <dgm:prSet presAssocID="{B54B7F05-3A50-4AF8-9038-830EA859176A}" presName="parentText" presStyleLbl="node1" presStyleIdx="0" presStyleCnt="3">
        <dgm:presLayoutVars>
          <dgm:chMax val="0"/>
          <dgm:bulletEnabled val="1"/>
        </dgm:presLayoutVars>
      </dgm:prSet>
      <dgm:spPr/>
    </dgm:pt>
    <dgm:pt modelId="{DF5B9B69-69F8-42D1-B91C-D0BA72595AD9}" type="pres">
      <dgm:prSet presAssocID="{B54B7F05-3A50-4AF8-9038-830EA859176A}" presName="negativeSpace" presStyleCnt="0"/>
      <dgm:spPr/>
    </dgm:pt>
    <dgm:pt modelId="{93BF10D4-BC57-4292-8FCF-EAA6A8A1EC4B}" type="pres">
      <dgm:prSet presAssocID="{B54B7F05-3A50-4AF8-9038-830EA859176A}" presName="childText" presStyleLbl="conFgAcc1" presStyleIdx="0" presStyleCnt="3">
        <dgm:presLayoutVars>
          <dgm:bulletEnabled val="1"/>
        </dgm:presLayoutVars>
      </dgm:prSet>
      <dgm:spPr/>
    </dgm:pt>
    <dgm:pt modelId="{2E26619A-CB61-4D9A-90ED-16C5BCABB379}" type="pres">
      <dgm:prSet presAssocID="{5C5D6292-74A7-4240-8421-F1ACB6CFD9B0}" presName="spaceBetweenRectangles" presStyleCnt="0"/>
      <dgm:spPr/>
    </dgm:pt>
    <dgm:pt modelId="{2C057982-670E-4900-ACC1-406D8D6AD5E4}" type="pres">
      <dgm:prSet presAssocID="{D2FE4CF2-35C9-4CCB-9D1C-84B9382A9567}" presName="parentLin" presStyleCnt="0"/>
      <dgm:spPr/>
    </dgm:pt>
    <dgm:pt modelId="{820A1B6C-445E-456D-838B-DCFF8494741D}" type="pres">
      <dgm:prSet presAssocID="{D2FE4CF2-35C9-4CCB-9D1C-84B9382A9567}" presName="parentLeftMargin" presStyleLbl="node1" presStyleIdx="0" presStyleCnt="3"/>
      <dgm:spPr/>
    </dgm:pt>
    <dgm:pt modelId="{C3FF4C6D-A3C8-4925-823C-B5C0881230E1}" type="pres">
      <dgm:prSet presAssocID="{D2FE4CF2-35C9-4CCB-9D1C-84B9382A9567}" presName="parentText" presStyleLbl="node1" presStyleIdx="1" presStyleCnt="3">
        <dgm:presLayoutVars>
          <dgm:chMax val="0"/>
          <dgm:bulletEnabled val="1"/>
        </dgm:presLayoutVars>
      </dgm:prSet>
      <dgm:spPr/>
    </dgm:pt>
    <dgm:pt modelId="{78249DC2-BF5E-4C77-BD83-AA41CAEB449D}" type="pres">
      <dgm:prSet presAssocID="{D2FE4CF2-35C9-4CCB-9D1C-84B9382A9567}" presName="negativeSpace" presStyleCnt="0"/>
      <dgm:spPr/>
    </dgm:pt>
    <dgm:pt modelId="{58F8D79D-F2DD-497E-B93F-182CA42AA500}" type="pres">
      <dgm:prSet presAssocID="{D2FE4CF2-35C9-4CCB-9D1C-84B9382A9567}" presName="childText" presStyleLbl="conFgAcc1" presStyleIdx="1" presStyleCnt="3">
        <dgm:presLayoutVars>
          <dgm:bulletEnabled val="1"/>
        </dgm:presLayoutVars>
      </dgm:prSet>
      <dgm:spPr/>
    </dgm:pt>
    <dgm:pt modelId="{BEA56ABB-1A9C-47E0-B2CF-7A0E6E835679}" type="pres">
      <dgm:prSet presAssocID="{EB03F18F-350F-4828-A575-8A754A56BCED}" presName="spaceBetweenRectangles" presStyleCnt="0"/>
      <dgm:spPr/>
    </dgm:pt>
    <dgm:pt modelId="{46D0D727-ED29-446E-B61A-FBBA143AA7FD}" type="pres">
      <dgm:prSet presAssocID="{E57EBA64-197E-47D0-9BA4-A0E613D14F4D}" presName="parentLin" presStyleCnt="0"/>
      <dgm:spPr/>
    </dgm:pt>
    <dgm:pt modelId="{81AECC44-64CF-47A8-B164-9884FA91AB3E}" type="pres">
      <dgm:prSet presAssocID="{E57EBA64-197E-47D0-9BA4-A0E613D14F4D}" presName="parentLeftMargin" presStyleLbl="node1" presStyleIdx="1" presStyleCnt="3"/>
      <dgm:spPr/>
    </dgm:pt>
    <dgm:pt modelId="{33FD98A7-91C2-4F1A-BE8C-793A1AAB2A61}" type="pres">
      <dgm:prSet presAssocID="{E57EBA64-197E-47D0-9BA4-A0E613D14F4D}" presName="parentText" presStyleLbl="node1" presStyleIdx="2" presStyleCnt="3">
        <dgm:presLayoutVars>
          <dgm:chMax val="0"/>
          <dgm:bulletEnabled val="1"/>
        </dgm:presLayoutVars>
      </dgm:prSet>
      <dgm:spPr/>
    </dgm:pt>
    <dgm:pt modelId="{1D75942A-CC6E-4012-9692-8284B6958895}" type="pres">
      <dgm:prSet presAssocID="{E57EBA64-197E-47D0-9BA4-A0E613D14F4D}" presName="negativeSpace" presStyleCnt="0"/>
      <dgm:spPr/>
    </dgm:pt>
    <dgm:pt modelId="{F4E04890-71B9-4A3D-A2BD-15C51CECAC03}" type="pres">
      <dgm:prSet presAssocID="{E57EBA64-197E-47D0-9BA4-A0E613D14F4D}" presName="childText" presStyleLbl="conFgAcc1" presStyleIdx="2" presStyleCnt="3">
        <dgm:presLayoutVars>
          <dgm:bulletEnabled val="1"/>
        </dgm:presLayoutVars>
      </dgm:prSet>
      <dgm:spPr/>
    </dgm:pt>
  </dgm:ptLst>
  <dgm:cxnLst>
    <dgm:cxn modelId="{A2F75D53-5EE7-40E2-A34A-37E9F9ED9B2A}" type="presOf" srcId="{C34ACC1B-42B8-4872-BD4E-C824A920055B}" destId="{58F8D79D-F2DD-497E-B93F-182CA42AA500}" srcOrd="0" destOrd="0" presId="urn:microsoft.com/office/officeart/2005/8/layout/list1"/>
    <dgm:cxn modelId="{74E82081-485D-4102-BCE1-1164215EC3F4}" type="presOf" srcId="{CF25874F-7062-4EB2-85D4-F802852A48C8}" destId="{93BF10D4-BC57-4292-8FCF-EAA6A8A1EC4B}" srcOrd="0" destOrd="0" presId="urn:microsoft.com/office/officeart/2005/8/layout/list1"/>
    <dgm:cxn modelId="{44433286-F67C-408F-B832-413290B8C406}" srcId="{E57EBA64-197E-47D0-9BA4-A0E613D14F4D}" destId="{77F985C6-1DC9-401E-B4FA-138FAB93C5B7}" srcOrd="0" destOrd="0" parTransId="{3652791D-94BB-400B-A792-766DB620CD78}" sibTransId="{74E6387A-C35B-40AB-AE86-2B305CC54D6B}"/>
    <dgm:cxn modelId="{7C677BAC-2178-4573-A6E3-DF13D19DBDE2}" type="presOf" srcId="{B54B7F05-3A50-4AF8-9038-830EA859176A}" destId="{F258C677-17F2-4F8E-A1EA-FB334155DAFF}" srcOrd="0" destOrd="0" presId="urn:microsoft.com/office/officeart/2005/8/layout/list1"/>
    <dgm:cxn modelId="{B26BF9E9-A1ED-4E66-9294-5EB21F02D700}" type="presOf" srcId="{E57EBA64-197E-47D0-9BA4-A0E613D14F4D}" destId="{33FD98A7-91C2-4F1A-BE8C-793A1AAB2A61}" srcOrd="1" destOrd="0" presId="urn:microsoft.com/office/officeart/2005/8/layout/list1"/>
    <dgm:cxn modelId="{06737922-C27A-4C56-8AB3-EC9F51B04D0A}" srcId="{7772A313-DD78-4131-A1A2-5E699BC14E39}" destId="{D2FE4CF2-35C9-4CCB-9D1C-84B9382A9567}" srcOrd="1" destOrd="0" parTransId="{7B53E249-22D0-4571-ACF4-E4CA455600B6}" sibTransId="{EB03F18F-350F-4828-A575-8A754A56BCED}"/>
    <dgm:cxn modelId="{CA293D84-9242-495C-BC99-73841CFB0E29}" srcId="{D2FE4CF2-35C9-4CCB-9D1C-84B9382A9567}" destId="{C34ACC1B-42B8-4872-BD4E-C824A920055B}" srcOrd="0" destOrd="0" parTransId="{902EB8C9-D2C0-4F87-A3FE-EBB0B3C666E2}" sibTransId="{52420F1A-70BF-4F62-8A58-EE54C3AC7F1C}"/>
    <dgm:cxn modelId="{8EBE106B-4F4B-442C-88FB-202FA0B2FD37}" type="presOf" srcId="{7772A313-DD78-4131-A1A2-5E699BC14E39}" destId="{73206FC2-F9A1-42B1-A98A-1EC53B1E0BD8}" srcOrd="0" destOrd="0" presId="urn:microsoft.com/office/officeart/2005/8/layout/list1"/>
    <dgm:cxn modelId="{5AF2397D-28F3-4BD4-83D2-8871B7872276}" type="presOf" srcId="{E57EBA64-197E-47D0-9BA4-A0E613D14F4D}" destId="{81AECC44-64CF-47A8-B164-9884FA91AB3E}" srcOrd="0" destOrd="0" presId="urn:microsoft.com/office/officeart/2005/8/layout/list1"/>
    <dgm:cxn modelId="{A242EC05-EDB7-4E7A-84E7-3E0A38DE3B6D}" type="presOf" srcId="{D2FE4CF2-35C9-4CCB-9D1C-84B9382A9567}" destId="{C3FF4C6D-A3C8-4925-823C-B5C0881230E1}" srcOrd="1" destOrd="0" presId="urn:microsoft.com/office/officeart/2005/8/layout/list1"/>
    <dgm:cxn modelId="{57A078DB-3E6C-4EE1-A40E-E53AEC6872C0}" srcId="{B54B7F05-3A50-4AF8-9038-830EA859176A}" destId="{CF25874F-7062-4EB2-85D4-F802852A48C8}" srcOrd="0" destOrd="0" parTransId="{B6607817-3E9B-4B6B-9FBC-C624DFC23EF1}" sibTransId="{0BFB174F-F83D-48E5-AB67-6811E4B1F0DA}"/>
    <dgm:cxn modelId="{BA8EB69F-30AD-49D0-A468-FDF6D9CA4DEE}" srcId="{7772A313-DD78-4131-A1A2-5E699BC14E39}" destId="{B54B7F05-3A50-4AF8-9038-830EA859176A}" srcOrd="0" destOrd="0" parTransId="{AE50F971-83CF-4D6E-84CD-AF0B2279F994}" sibTransId="{5C5D6292-74A7-4240-8421-F1ACB6CFD9B0}"/>
    <dgm:cxn modelId="{62B0A067-D972-403A-9116-2CA7B868B919}" type="presOf" srcId="{D2FE4CF2-35C9-4CCB-9D1C-84B9382A9567}" destId="{820A1B6C-445E-456D-838B-DCFF8494741D}" srcOrd="0" destOrd="0" presId="urn:microsoft.com/office/officeart/2005/8/layout/list1"/>
    <dgm:cxn modelId="{2D47D585-827D-447F-9637-CD304823C2AC}" type="presOf" srcId="{B54B7F05-3A50-4AF8-9038-830EA859176A}" destId="{650CE5FE-7AB9-47FE-899C-5DC76DF0A876}" srcOrd="1" destOrd="0" presId="urn:microsoft.com/office/officeart/2005/8/layout/list1"/>
    <dgm:cxn modelId="{4A1D3477-E743-457A-959C-E9AE2D15E0EF}" type="presOf" srcId="{77F985C6-1DC9-401E-B4FA-138FAB93C5B7}" destId="{F4E04890-71B9-4A3D-A2BD-15C51CECAC03}" srcOrd="0" destOrd="0" presId="urn:microsoft.com/office/officeart/2005/8/layout/list1"/>
    <dgm:cxn modelId="{9F9A0655-E2FD-4B68-AD48-8754D5DB587B}" srcId="{7772A313-DD78-4131-A1A2-5E699BC14E39}" destId="{E57EBA64-197E-47D0-9BA4-A0E613D14F4D}" srcOrd="2" destOrd="0" parTransId="{C6379ED2-A005-4248-BA60-10D08CA10358}" sibTransId="{2BB425BF-DE7B-49B2-94E7-E0B0C8EF2165}"/>
    <dgm:cxn modelId="{D99DDFC5-0E29-46C2-AA27-08835BFB2490}" type="presParOf" srcId="{73206FC2-F9A1-42B1-A98A-1EC53B1E0BD8}" destId="{7366FB28-4877-4D86-AD0A-94230DC7C1C0}" srcOrd="0" destOrd="0" presId="urn:microsoft.com/office/officeart/2005/8/layout/list1"/>
    <dgm:cxn modelId="{BA15AD8D-7B24-486B-B283-DC1DB4062BE3}" type="presParOf" srcId="{7366FB28-4877-4D86-AD0A-94230DC7C1C0}" destId="{F258C677-17F2-4F8E-A1EA-FB334155DAFF}" srcOrd="0" destOrd="0" presId="urn:microsoft.com/office/officeart/2005/8/layout/list1"/>
    <dgm:cxn modelId="{BF6223D3-C823-4EDA-AB35-453064664519}" type="presParOf" srcId="{7366FB28-4877-4D86-AD0A-94230DC7C1C0}" destId="{650CE5FE-7AB9-47FE-899C-5DC76DF0A876}" srcOrd="1" destOrd="0" presId="urn:microsoft.com/office/officeart/2005/8/layout/list1"/>
    <dgm:cxn modelId="{A83FF7C2-D1BF-49AD-AFF2-0FF4790B2E04}" type="presParOf" srcId="{73206FC2-F9A1-42B1-A98A-1EC53B1E0BD8}" destId="{DF5B9B69-69F8-42D1-B91C-D0BA72595AD9}" srcOrd="1" destOrd="0" presId="urn:microsoft.com/office/officeart/2005/8/layout/list1"/>
    <dgm:cxn modelId="{DE379A14-08F0-4356-9815-BAB539FADDBB}" type="presParOf" srcId="{73206FC2-F9A1-42B1-A98A-1EC53B1E0BD8}" destId="{93BF10D4-BC57-4292-8FCF-EAA6A8A1EC4B}" srcOrd="2" destOrd="0" presId="urn:microsoft.com/office/officeart/2005/8/layout/list1"/>
    <dgm:cxn modelId="{BA4C941F-6731-4542-A7CD-D1DD43D026BC}" type="presParOf" srcId="{73206FC2-F9A1-42B1-A98A-1EC53B1E0BD8}" destId="{2E26619A-CB61-4D9A-90ED-16C5BCABB379}" srcOrd="3" destOrd="0" presId="urn:microsoft.com/office/officeart/2005/8/layout/list1"/>
    <dgm:cxn modelId="{CC22CF38-6501-4820-8E99-CCB0A6D95F38}" type="presParOf" srcId="{73206FC2-F9A1-42B1-A98A-1EC53B1E0BD8}" destId="{2C057982-670E-4900-ACC1-406D8D6AD5E4}" srcOrd="4" destOrd="0" presId="urn:microsoft.com/office/officeart/2005/8/layout/list1"/>
    <dgm:cxn modelId="{2F97CC6C-7290-444A-9897-97AF43DFA3FA}" type="presParOf" srcId="{2C057982-670E-4900-ACC1-406D8D6AD5E4}" destId="{820A1B6C-445E-456D-838B-DCFF8494741D}" srcOrd="0" destOrd="0" presId="urn:microsoft.com/office/officeart/2005/8/layout/list1"/>
    <dgm:cxn modelId="{002ABF4D-4810-43FD-B190-999392361B8F}" type="presParOf" srcId="{2C057982-670E-4900-ACC1-406D8D6AD5E4}" destId="{C3FF4C6D-A3C8-4925-823C-B5C0881230E1}" srcOrd="1" destOrd="0" presId="urn:microsoft.com/office/officeart/2005/8/layout/list1"/>
    <dgm:cxn modelId="{D6D48D59-CA9B-4AE5-9569-C60F71A18616}" type="presParOf" srcId="{73206FC2-F9A1-42B1-A98A-1EC53B1E0BD8}" destId="{78249DC2-BF5E-4C77-BD83-AA41CAEB449D}" srcOrd="5" destOrd="0" presId="urn:microsoft.com/office/officeart/2005/8/layout/list1"/>
    <dgm:cxn modelId="{F98CAF7B-3663-4975-AD6C-AA71F4881723}" type="presParOf" srcId="{73206FC2-F9A1-42B1-A98A-1EC53B1E0BD8}" destId="{58F8D79D-F2DD-497E-B93F-182CA42AA500}" srcOrd="6" destOrd="0" presId="urn:microsoft.com/office/officeart/2005/8/layout/list1"/>
    <dgm:cxn modelId="{698E5E86-1159-4814-87DC-777AAF5C8748}" type="presParOf" srcId="{73206FC2-F9A1-42B1-A98A-1EC53B1E0BD8}" destId="{BEA56ABB-1A9C-47E0-B2CF-7A0E6E835679}" srcOrd="7" destOrd="0" presId="urn:microsoft.com/office/officeart/2005/8/layout/list1"/>
    <dgm:cxn modelId="{0B6C3EDF-1FBD-48E7-970B-91352EF46DA6}" type="presParOf" srcId="{73206FC2-F9A1-42B1-A98A-1EC53B1E0BD8}" destId="{46D0D727-ED29-446E-B61A-FBBA143AA7FD}" srcOrd="8" destOrd="0" presId="urn:microsoft.com/office/officeart/2005/8/layout/list1"/>
    <dgm:cxn modelId="{51E36CA1-A18D-48BE-B519-E3B2FE054FDE}" type="presParOf" srcId="{46D0D727-ED29-446E-B61A-FBBA143AA7FD}" destId="{81AECC44-64CF-47A8-B164-9884FA91AB3E}" srcOrd="0" destOrd="0" presId="urn:microsoft.com/office/officeart/2005/8/layout/list1"/>
    <dgm:cxn modelId="{28EDE341-0841-4D63-904D-2F8EC678B5D5}" type="presParOf" srcId="{46D0D727-ED29-446E-B61A-FBBA143AA7FD}" destId="{33FD98A7-91C2-4F1A-BE8C-793A1AAB2A61}" srcOrd="1" destOrd="0" presId="urn:microsoft.com/office/officeart/2005/8/layout/list1"/>
    <dgm:cxn modelId="{C5639F2A-1CD7-4F97-BC79-0DF4EB55F6E3}" type="presParOf" srcId="{73206FC2-F9A1-42B1-A98A-1EC53B1E0BD8}" destId="{1D75942A-CC6E-4012-9692-8284B6958895}" srcOrd="9" destOrd="0" presId="urn:microsoft.com/office/officeart/2005/8/layout/list1"/>
    <dgm:cxn modelId="{74BC9853-26E8-4E18-AAAD-F8DAF99965BB}" type="presParOf" srcId="{73206FC2-F9A1-42B1-A98A-1EC53B1E0BD8}" destId="{F4E04890-71B9-4A3D-A2BD-15C51CECAC0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772A313-DD78-4131-A1A2-5E699BC14E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D741A94-D488-433F-AEDE-B80359AEB017}">
      <dgm:prSet/>
      <dgm:spPr/>
      <dgm:t>
        <a:bodyPr/>
        <a:lstStyle/>
        <a:p>
          <a:r>
            <a:rPr lang="en-US" dirty="0"/>
            <a:t>Anomie</a:t>
          </a:r>
        </a:p>
      </dgm:t>
    </dgm:pt>
    <dgm:pt modelId="{E2AE10B6-B7CC-4129-A9AD-CC7055BA1DBD}" type="parTrans" cxnId="{9F24929D-6B17-43D1-ABDA-31C023FE82BF}">
      <dgm:prSet/>
      <dgm:spPr/>
      <dgm:t>
        <a:bodyPr/>
        <a:lstStyle/>
        <a:p>
          <a:endParaRPr lang="en-US"/>
        </a:p>
      </dgm:t>
    </dgm:pt>
    <dgm:pt modelId="{4CD09996-3FB4-4707-9EAF-8314DF2AA6B9}" type="sibTrans" cxnId="{9F24929D-6B17-43D1-ABDA-31C023FE82BF}">
      <dgm:prSet/>
      <dgm:spPr/>
      <dgm:t>
        <a:bodyPr/>
        <a:lstStyle/>
        <a:p>
          <a:endParaRPr lang="en-US"/>
        </a:p>
      </dgm:t>
    </dgm:pt>
    <dgm:pt modelId="{2E5F6744-06EB-49B3-ADF3-DA513320FA90}">
      <dgm:prSet/>
      <dgm:spPr/>
      <dgm:t>
        <a:bodyPr/>
        <a:lstStyle/>
        <a:p>
          <a:r>
            <a:rPr lang="en-US" dirty="0"/>
            <a:t>Social Norms breakdown (Mad Max)</a:t>
          </a:r>
        </a:p>
      </dgm:t>
    </dgm:pt>
    <dgm:pt modelId="{0A1D1026-C53C-4875-BBDA-1A7A73945EEB}" type="parTrans" cxnId="{FFDE274A-1A96-43F1-996F-7F8BA1DFB725}">
      <dgm:prSet/>
      <dgm:spPr/>
      <dgm:t>
        <a:bodyPr/>
        <a:lstStyle/>
        <a:p>
          <a:endParaRPr lang="en-US"/>
        </a:p>
      </dgm:t>
    </dgm:pt>
    <dgm:pt modelId="{18D1A725-0814-4B49-BBB8-D44EBCB6D11D}" type="sibTrans" cxnId="{FFDE274A-1A96-43F1-996F-7F8BA1DFB725}">
      <dgm:prSet/>
      <dgm:spPr/>
      <dgm:t>
        <a:bodyPr/>
        <a:lstStyle/>
        <a:p>
          <a:endParaRPr lang="en-US"/>
        </a:p>
      </dgm:t>
    </dgm:pt>
    <dgm:pt modelId="{13BB584C-8738-4CDA-96D7-D91B6B8198EE}">
      <dgm:prSet/>
      <dgm:spPr/>
      <dgm:t>
        <a:bodyPr/>
        <a:lstStyle/>
        <a:p>
          <a:r>
            <a:rPr lang="en-US" dirty="0"/>
            <a:t>Mechanical solidarity</a:t>
          </a:r>
        </a:p>
      </dgm:t>
    </dgm:pt>
    <dgm:pt modelId="{EC264D51-5C49-4C5F-8193-A5B45FC3EAA4}" type="parTrans" cxnId="{117D0594-D780-4AB6-A335-8D0FDAD6B025}">
      <dgm:prSet/>
      <dgm:spPr/>
      <dgm:t>
        <a:bodyPr/>
        <a:lstStyle/>
        <a:p>
          <a:endParaRPr lang="en-US"/>
        </a:p>
      </dgm:t>
    </dgm:pt>
    <dgm:pt modelId="{4C7153C0-50F0-4047-A08D-159CA3B3E4D1}" type="sibTrans" cxnId="{117D0594-D780-4AB6-A335-8D0FDAD6B025}">
      <dgm:prSet/>
      <dgm:spPr/>
      <dgm:t>
        <a:bodyPr/>
        <a:lstStyle/>
        <a:p>
          <a:endParaRPr lang="en-US"/>
        </a:p>
      </dgm:t>
    </dgm:pt>
    <dgm:pt modelId="{CF24B64A-C8E2-405B-96AE-9E50980E5D76}">
      <dgm:prSet/>
      <dgm:spPr/>
      <dgm:t>
        <a:bodyPr/>
        <a:lstStyle/>
        <a:p>
          <a:r>
            <a:rPr lang="en-US" dirty="0"/>
            <a:t>Low division of </a:t>
          </a:r>
          <a:r>
            <a:rPr lang="en-US" dirty="0" err="1"/>
            <a:t>labour</a:t>
          </a:r>
          <a:endParaRPr lang="en-US" dirty="0"/>
        </a:p>
      </dgm:t>
    </dgm:pt>
    <dgm:pt modelId="{2442E86A-B874-46A7-A1C7-72EC27592288}" type="parTrans" cxnId="{F7C74F23-ABEB-465E-94D9-7C3B3DB27BA2}">
      <dgm:prSet/>
      <dgm:spPr/>
      <dgm:t>
        <a:bodyPr/>
        <a:lstStyle/>
        <a:p>
          <a:endParaRPr lang="en-US"/>
        </a:p>
      </dgm:t>
    </dgm:pt>
    <dgm:pt modelId="{334B7D16-E5F7-48EA-A8EC-812F606C5F3A}" type="sibTrans" cxnId="{F7C74F23-ABEB-465E-94D9-7C3B3DB27BA2}">
      <dgm:prSet/>
      <dgm:spPr/>
      <dgm:t>
        <a:bodyPr/>
        <a:lstStyle/>
        <a:p>
          <a:endParaRPr lang="en-US"/>
        </a:p>
      </dgm:t>
    </dgm:pt>
    <dgm:pt modelId="{45FA2047-4A37-44F3-9C76-17BF644A9D47}">
      <dgm:prSet/>
      <dgm:spPr/>
      <dgm:t>
        <a:bodyPr/>
        <a:lstStyle/>
        <a:p>
          <a:r>
            <a:rPr lang="en-US" dirty="0"/>
            <a:t>common experience and Shared beliefs  (</a:t>
          </a:r>
          <a:r>
            <a:rPr lang="en-US" dirty="0" err="1"/>
            <a:t>Lagaan</a:t>
          </a:r>
          <a:r>
            <a:rPr lang="en-US" dirty="0"/>
            <a:t>- hate/suspect white lady)</a:t>
          </a:r>
        </a:p>
      </dgm:t>
    </dgm:pt>
    <dgm:pt modelId="{AF5E0674-74E7-4921-85FA-58D734899539}" type="parTrans" cxnId="{B0C2B8A5-9B28-46C1-9684-8BA0FED2004E}">
      <dgm:prSet/>
      <dgm:spPr/>
      <dgm:t>
        <a:bodyPr/>
        <a:lstStyle/>
        <a:p>
          <a:endParaRPr lang="en-US"/>
        </a:p>
      </dgm:t>
    </dgm:pt>
    <dgm:pt modelId="{136E5682-8B1D-4C0A-B3D9-AC727C95D3CC}" type="sibTrans" cxnId="{B0C2B8A5-9B28-46C1-9684-8BA0FED2004E}">
      <dgm:prSet/>
      <dgm:spPr/>
      <dgm:t>
        <a:bodyPr/>
        <a:lstStyle/>
        <a:p>
          <a:endParaRPr lang="en-US"/>
        </a:p>
      </dgm:t>
    </dgm:pt>
    <dgm:pt modelId="{51F067C3-097E-4BB0-A24D-539680CC58B1}">
      <dgm:prSet/>
      <dgm:spPr/>
      <dgm:t>
        <a:bodyPr/>
        <a:lstStyle/>
        <a:p>
          <a:r>
            <a:rPr lang="en-US" dirty="0"/>
            <a:t>Organic solidarity</a:t>
          </a:r>
        </a:p>
      </dgm:t>
    </dgm:pt>
    <dgm:pt modelId="{027AD0C9-3392-476B-8149-11D46CEBF377}" type="parTrans" cxnId="{96B75BC7-B881-4DB3-9C11-47BAA2DBE9EB}">
      <dgm:prSet/>
      <dgm:spPr/>
      <dgm:t>
        <a:bodyPr/>
        <a:lstStyle/>
        <a:p>
          <a:endParaRPr lang="en-US"/>
        </a:p>
      </dgm:t>
    </dgm:pt>
    <dgm:pt modelId="{9788A948-6858-48B3-ACE2-CD71B1B0C2AF}" type="sibTrans" cxnId="{96B75BC7-B881-4DB3-9C11-47BAA2DBE9EB}">
      <dgm:prSet/>
      <dgm:spPr/>
      <dgm:t>
        <a:bodyPr/>
        <a:lstStyle/>
        <a:p>
          <a:endParaRPr lang="en-US"/>
        </a:p>
      </dgm:t>
    </dgm:pt>
    <dgm:pt modelId="{2F302291-F77F-47A9-93F4-AC7989D30160}">
      <dgm:prSet/>
      <dgm:spPr/>
      <dgm:t>
        <a:bodyPr/>
        <a:lstStyle/>
        <a:p>
          <a:r>
            <a:rPr lang="en-US" dirty="0"/>
            <a:t>High division of </a:t>
          </a:r>
          <a:r>
            <a:rPr lang="en-US" dirty="0" err="1"/>
            <a:t>labour</a:t>
          </a:r>
          <a:endParaRPr lang="en-US" dirty="0"/>
        </a:p>
      </dgm:t>
    </dgm:pt>
    <dgm:pt modelId="{3CBBB728-576A-408D-A9F2-D4D5EF2C15A2}" type="parTrans" cxnId="{6DB926F8-3C3E-461E-AC3F-055DAF6B2502}">
      <dgm:prSet/>
      <dgm:spPr/>
      <dgm:t>
        <a:bodyPr/>
        <a:lstStyle/>
        <a:p>
          <a:endParaRPr lang="en-US"/>
        </a:p>
      </dgm:t>
    </dgm:pt>
    <dgm:pt modelId="{176738CE-0F9C-472C-A7C8-5416D97B189E}" type="sibTrans" cxnId="{6DB926F8-3C3E-461E-AC3F-055DAF6B2502}">
      <dgm:prSet/>
      <dgm:spPr/>
      <dgm:t>
        <a:bodyPr/>
        <a:lstStyle/>
        <a:p>
          <a:endParaRPr lang="en-US"/>
        </a:p>
      </dgm:t>
    </dgm:pt>
    <dgm:pt modelId="{2ECE1E2E-0315-49FD-A504-4A8D3F0110EE}">
      <dgm:prSet/>
      <dgm:spPr/>
      <dgm:t>
        <a:bodyPr/>
        <a:lstStyle/>
        <a:p>
          <a:r>
            <a:rPr lang="en-US" dirty="0"/>
            <a:t>Interdependence, economic reciprocity.  (Rang De- help white lady director)</a:t>
          </a:r>
        </a:p>
      </dgm:t>
    </dgm:pt>
    <dgm:pt modelId="{025BBA8E-C160-4503-A3B2-41E0A8E00F5D}" type="parTrans" cxnId="{E9E5A22B-C0DD-4453-A6D0-DDD7DACC064B}">
      <dgm:prSet/>
      <dgm:spPr/>
      <dgm:t>
        <a:bodyPr/>
        <a:lstStyle/>
        <a:p>
          <a:endParaRPr lang="en-US"/>
        </a:p>
      </dgm:t>
    </dgm:pt>
    <dgm:pt modelId="{838E32FC-6F6C-4827-9392-E15F7CC1A247}" type="sibTrans" cxnId="{E9E5A22B-C0DD-4453-A6D0-DDD7DACC064B}">
      <dgm:prSet/>
      <dgm:spPr/>
      <dgm:t>
        <a:bodyPr/>
        <a:lstStyle/>
        <a:p>
          <a:endParaRPr lang="en-US"/>
        </a:p>
      </dgm:t>
    </dgm:pt>
    <dgm:pt modelId="{73206FC2-F9A1-42B1-A98A-1EC53B1E0BD8}" type="pres">
      <dgm:prSet presAssocID="{7772A313-DD78-4131-A1A2-5E699BC14E39}" presName="linear" presStyleCnt="0">
        <dgm:presLayoutVars>
          <dgm:dir/>
          <dgm:animLvl val="lvl"/>
          <dgm:resizeHandles val="exact"/>
        </dgm:presLayoutVars>
      </dgm:prSet>
      <dgm:spPr/>
    </dgm:pt>
    <dgm:pt modelId="{AE095382-968E-4370-BF60-BB9117A09545}" type="pres">
      <dgm:prSet presAssocID="{13BB584C-8738-4CDA-96D7-D91B6B8198EE}" presName="parentLin" presStyleCnt="0"/>
      <dgm:spPr/>
    </dgm:pt>
    <dgm:pt modelId="{D90FCFE6-AA3B-4520-82B7-933F9190BEE1}" type="pres">
      <dgm:prSet presAssocID="{13BB584C-8738-4CDA-96D7-D91B6B8198EE}" presName="parentLeftMargin" presStyleLbl="node1" presStyleIdx="0" presStyleCnt="3"/>
      <dgm:spPr/>
    </dgm:pt>
    <dgm:pt modelId="{82EF7915-1C4A-424A-9A73-C415B2344B39}" type="pres">
      <dgm:prSet presAssocID="{13BB584C-8738-4CDA-96D7-D91B6B8198EE}" presName="parentText" presStyleLbl="node1" presStyleIdx="0" presStyleCnt="3">
        <dgm:presLayoutVars>
          <dgm:chMax val="0"/>
          <dgm:bulletEnabled val="1"/>
        </dgm:presLayoutVars>
      </dgm:prSet>
      <dgm:spPr/>
    </dgm:pt>
    <dgm:pt modelId="{9725EDDE-4629-4806-BB74-8C3E27B11CBA}" type="pres">
      <dgm:prSet presAssocID="{13BB584C-8738-4CDA-96D7-D91B6B8198EE}" presName="negativeSpace" presStyleCnt="0"/>
      <dgm:spPr/>
    </dgm:pt>
    <dgm:pt modelId="{7DD5A0DB-A427-4F5B-948C-46014CDAA539}" type="pres">
      <dgm:prSet presAssocID="{13BB584C-8738-4CDA-96D7-D91B6B8198EE}" presName="childText" presStyleLbl="conFgAcc1" presStyleIdx="0" presStyleCnt="3">
        <dgm:presLayoutVars>
          <dgm:bulletEnabled val="1"/>
        </dgm:presLayoutVars>
      </dgm:prSet>
      <dgm:spPr/>
    </dgm:pt>
    <dgm:pt modelId="{7969585C-7464-4D6A-9EC4-A0ECB1B41910}" type="pres">
      <dgm:prSet presAssocID="{4C7153C0-50F0-4047-A08D-159CA3B3E4D1}" presName="spaceBetweenRectangles" presStyleCnt="0"/>
      <dgm:spPr/>
    </dgm:pt>
    <dgm:pt modelId="{472CB223-CCEE-47D6-82A2-0CF2CA7678C9}" type="pres">
      <dgm:prSet presAssocID="{51F067C3-097E-4BB0-A24D-539680CC58B1}" presName="parentLin" presStyleCnt="0"/>
      <dgm:spPr/>
    </dgm:pt>
    <dgm:pt modelId="{69C13AFD-F560-4C38-B565-1BC929D1A018}" type="pres">
      <dgm:prSet presAssocID="{51F067C3-097E-4BB0-A24D-539680CC58B1}" presName="parentLeftMargin" presStyleLbl="node1" presStyleIdx="0" presStyleCnt="3"/>
      <dgm:spPr/>
    </dgm:pt>
    <dgm:pt modelId="{5DECFD6F-C90F-4B83-B0B2-6A3011C99E44}" type="pres">
      <dgm:prSet presAssocID="{51F067C3-097E-4BB0-A24D-539680CC58B1}" presName="parentText" presStyleLbl="node1" presStyleIdx="1" presStyleCnt="3">
        <dgm:presLayoutVars>
          <dgm:chMax val="0"/>
          <dgm:bulletEnabled val="1"/>
        </dgm:presLayoutVars>
      </dgm:prSet>
      <dgm:spPr/>
    </dgm:pt>
    <dgm:pt modelId="{5DA95F9F-A540-4A01-9005-0AD423BB5847}" type="pres">
      <dgm:prSet presAssocID="{51F067C3-097E-4BB0-A24D-539680CC58B1}" presName="negativeSpace" presStyleCnt="0"/>
      <dgm:spPr/>
    </dgm:pt>
    <dgm:pt modelId="{4F361C88-B305-4D8E-AB5F-C33A13843D84}" type="pres">
      <dgm:prSet presAssocID="{51F067C3-097E-4BB0-A24D-539680CC58B1}" presName="childText" presStyleLbl="conFgAcc1" presStyleIdx="1" presStyleCnt="3">
        <dgm:presLayoutVars>
          <dgm:bulletEnabled val="1"/>
        </dgm:presLayoutVars>
      </dgm:prSet>
      <dgm:spPr/>
    </dgm:pt>
    <dgm:pt modelId="{880499C7-E910-4433-A6BE-9238222BD086}" type="pres">
      <dgm:prSet presAssocID="{9788A948-6858-48B3-ACE2-CD71B1B0C2AF}" presName="spaceBetweenRectangles" presStyleCnt="0"/>
      <dgm:spPr/>
    </dgm:pt>
    <dgm:pt modelId="{19575DE6-B6C1-46EB-89F8-DF280B76C2A8}" type="pres">
      <dgm:prSet presAssocID="{6D741A94-D488-433F-AEDE-B80359AEB017}" presName="parentLin" presStyleCnt="0"/>
      <dgm:spPr/>
    </dgm:pt>
    <dgm:pt modelId="{1177F5D9-2F9F-4C26-A63A-11100596741B}" type="pres">
      <dgm:prSet presAssocID="{6D741A94-D488-433F-AEDE-B80359AEB017}" presName="parentLeftMargin" presStyleLbl="node1" presStyleIdx="1" presStyleCnt="3"/>
      <dgm:spPr/>
    </dgm:pt>
    <dgm:pt modelId="{E12CEC97-4AA3-4F50-A52A-9B2E8C2393C6}" type="pres">
      <dgm:prSet presAssocID="{6D741A94-D488-433F-AEDE-B80359AEB017}" presName="parentText" presStyleLbl="node1" presStyleIdx="2" presStyleCnt="3">
        <dgm:presLayoutVars>
          <dgm:chMax val="0"/>
          <dgm:bulletEnabled val="1"/>
        </dgm:presLayoutVars>
      </dgm:prSet>
      <dgm:spPr/>
    </dgm:pt>
    <dgm:pt modelId="{0802AFC6-FEC8-4BC3-AB43-1372D46D4073}" type="pres">
      <dgm:prSet presAssocID="{6D741A94-D488-433F-AEDE-B80359AEB017}" presName="negativeSpace" presStyleCnt="0"/>
      <dgm:spPr/>
    </dgm:pt>
    <dgm:pt modelId="{6222B965-6B44-4416-9CDF-5B9D10D2A2B2}" type="pres">
      <dgm:prSet presAssocID="{6D741A94-D488-433F-AEDE-B80359AEB017}" presName="childText" presStyleLbl="conFgAcc1" presStyleIdx="2" presStyleCnt="3">
        <dgm:presLayoutVars>
          <dgm:bulletEnabled val="1"/>
        </dgm:presLayoutVars>
      </dgm:prSet>
      <dgm:spPr/>
    </dgm:pt>
  </dgm:ptLst>
  <dgm:cxnLst>
    <dgm:cxn modelId="{F7C74F23-ABEB-465E-94D9-7C3B3DB27BA2}" srcId="{13BB584C-8738-4CDA-96D7-D91B6B8198EE}" destId="{CF24B64A-C8E2-405B-96AE-9E50980E5D76}" srcOrd="0" destOrd="0" parTransId="{2442E86A-B874-46A7-A1C7-72EC27592288}" sibTransId="{334B7D16-E5F7-48EA-A8EC-812F606C5F3A}"/>
    <dgm:cxn modelId="{96B75BC7-B881-4DB3-9C11-47BAA2DBE9EB}" srcId="{7772A313-DD78-4131-A1A2-5E699BC14E39}" destId="{51F067C3-097E-4BB0-A24D-539680CC58B1}" srcOrd="1" destOrd="0" parTransId="{027AD0C9-3392-476B-8149-11D46CEBF377}" sibTransId="{9788A948-6858-48B3-ACE2-CD71B1B0C2AF}"/>
    <dgm:cxn modelId="{E94405C2-8D85-4BDA-8737-9EFD4375F190}" type="presOf" srcId="{51F067C3-097E-4BB0-A24D-539680CC58B1}" destId="{5DECFD6F-C90F-4B83-B0B2-6A3011C99E44}" srcOrd="1" destOrd="0" presId="urn:microsoft.com/office/officeart/2005/8/layout/list1"/>
    <dgm:cxn modelId="{4EA87789-0AB4-49EA-9A0C-E9B00ED7108B}" type="presOf" srcId="{13BB584C-8738-4CDA-96D7-D91B6B8198EE}" destId="{D90FCFE6-AA3B-4520-82B7-933F9190BEE1}" srcOrd="0" destOrd="0" presId="urn:microsoft.com/office/officeart/2005/8/layout/list1"/>
    <dgm:cxn modelId="{117D0594-D780-4AB6-A335-8D0FDAD6B025}" srcId="{7772A313-DD78-4131-A1A2-5E699BC14E39}" destId="{13BB584C-8738-4CDA-96D7-D91B6B8198EE}" srcOrd="0" destOrd="0" parTransId="{EC264D51-5C49-4C5F-8193-A5B45FC3EAA4}" sibTransId="{4C7153C0-50F0-4047-A08D-159CA3B3E4D1}"/>
    <dgm:cxn modelId="{0A75467B-4EE3-4D9B-BE1F-B135C84DB0E9}" type="presOf" srcId="{45FA2047-4A37-44F3-9C76-17BF644A9D47}" destId="{7DD5A0DB-A427-4F5B-948C-46014CDAA539}" srcOrd="0" destOrd="1" presId="urn:microsoft.com/office/officeart/2005/8/layout/list1"/>
    <dgm:cxn modelId="{8EBE106B-4F4B-442C-88FB-202FA0B2FD37}" type="presOf" srcId="{7772A313-DD78-4131-A1A2-5E699BC14E39}" destId="{73206FC2-F9A1-42B1-A98A-1EC53B1E0BD8}" srcOrd="0" destOrd="0" presId="urn:microsoft.com/office/officeart/2005/8/layout/list1"/>
    <dgm:cxn modelId="{D7EA4527-B1AD-4C12-B8F2-3140DBA5F00B}" type="presOf" srcId="{13BB584C-8738-4CDA-96D7-D91B6B8198EE}" destId="{82EF7915-1C4A-424A-9A73-C415B2344B39}" srcOrd="1" destOrd="0" presId="urn:microsoft.com/office/officeart/2005/8/layout/list1"/>
    <dgm:cxn modelId="{6DB926F8-3C3E-461E-AC3F-055DAF6B2502}" srcId="{51F067C3-097E-4BB0-A24D-539680CC58B1}" destId="{2F302291-F77F-47A9-93F4-AC7989D30160}" srcOrd="0" destOrd="0" parTransId="{3CBBB728-576A-408D-A9F2-D4D5EF2C15A2}" sibTransId="{176738CE-0F9C-472C-A7C8-5416D97B189E}"/>
    <dgm:cxn modelId="{02DA03DF-DC3F-4A6D-8CA8-E6969AAFFE5E}" type="presOf" srcId="{CF24B64A-C8E2-405B-96AE-9E50980E5D76}" destId="{7DD5A0DB-A427-4F5B-948C-46014CDAA539}" srcOrd="0" destOrd="0" presId="urn:microsoft.com/office/officeart/2005/8/layout/list1"/>
    <dgm:cxn modelId="{9F24929D-6B17-43D1-ABDA-31C023FE82BF}" srcId="{7772A313-DD78-4131-A1A2-5E699BC14E39}" destId="{6D741A94-D488-433F-AEDE-B80359AEB017}" srcOrd="2" destOrd="0" parTransId="{E2AE10B6-B7CC-4129-A9AD-CC7055BA1DBD}" sibTransId="{4CD09996-3FB4-4707-9EAF-8314DF2AA6B9}"/>
    <dgm:cxn modelId="{16D2ED3A-603C-458C-B248-6A58EB50A818}" type="presOf" srcId="{6D741A94-D488-433F-AEDE-B80359AEB017}" destId="{E12CEC97-4AA3-4F50-A52A-9B2E8C2393C6}" srcOrd="1" destOrd="0" presId="urn:microsoft.com/office/officeart/2005/8/layout/list1"/>
    <dgm:cxn modelId="{FFDE274A-1A96-43F1-996F-7F8BA1DFB725}" srcId="{6D741A94-D488-433F-AEDE-B80359AEB017}" destId="{2E5F6744-06EB-49B3-ADF3-DA513320FA90}" srcOrd="0" destOrd="0" parTransId="{0A1D1026-C53C-4875-BBDA-1A7A73945EEB}" sibTransId="{18D1A725-0814-4B49-BBB8-D44EBCB6D11D}"/>
    <dgm:cxn modelId="{FF980501-0454-4761-9DBC-AD51204D30F2}" type="presOf" srcId="{6D741A94-D488-433F-AEDE-B80359AEB017}" destId="{1177F5D9-2F9F-4C26-A63A-11100596741B}" srcOrd="0" destOrd="0" presId="urn:microsoft.com/office/officeart/2005/8/layout/list1"/>
    <dgm:cxn modelId="{20A8B4B8-CF19-4A1A-BECE-CE906985D4A8}" type="presOf" srcId="{2E5F6744-06EB-49B3-ADF3-DA513320FA90}" destId="{6222B965-6B44-4416-9CDF-5B9D10D2A2B2}" srcOrd="0" destOrd="0" presId="urn:microsoft.com/office/officeart/2005/8/layout/list1"/>
    <dgm:cxn modelId="{E9E5A22B-C0DD-4453-A6D0-DDD7DACC064B}" srcId="{51F067C3-097E-4BB0-A24D-539680CC58B1}" destId="{2ECE1E2E-0315-49FD-A504-4A8D3F0110EE}" srcOrd="1" destOrd="0" parTransId="{025BBA8E-C160-4503-A3B2-41E0A8E00F5D}" sibTransId="{838E32FC-6F6C-4827-9392-E15F7CC1A247}"/>
    <dgm:cxn modelId="{B0C2B8A5-9B28-46C1-9684-8BA0FED2004E}" srcId="{13BB584C-8738-4CDA-96D7-D91B6B8198EE}" destId="{45FA2047-4A37-44F3-9C76-17BF644A9D47}" srcOrd="1" destOrd="0" parTransId="{AF5E0674-74E7-4921-85FA-58D734899539}" sibTransId="{136E5682-8B1D-4C0A-B3D9-AC727C95D3CC}"/>
    <dgm:cxn modelId="{76CD2B26-D37A-4490-9589-A28023720CA5}" type="presOf" srcId="{2ECE1E2E-0315-49FD-A504-4A8D3F0110EE}" destId="{4F361C88-B305-4D8E-AB5F-C33A13843D84}" srcOrd="0" destOrd="1" presId="urn:microsoft.com/office/officeart/2005/8/layout/list1"/>
    <dgm:cxn modelId="{BFB33004-E7D3-4983-B978-82ADA1D2E397}" type="presOf" srcId="{51F067C3-097E-4BB0-A24D-539680CC58B1}" destId="{69C13AFD-F560-4C38-B565-1BC929D1A018}" srcOrd="0" destOrd="0" presId="urn:microsoft.com/office/officeart/2005/8/layout/list1"/>
    <dgm:cxn modelId="{C950D621-DBCC-48B7-B2B2-6771B5832749}" type="presOf" srcId="{2F302291-F77F-47A9-93F4-AC7989D30160}" destId="{4F361C88-B305-4D8E-AB5F-C33A13843D84}" srcOrd="0" destOrd="0" presId="urn:microsoft.com/office/officeart/2005/8/layout/list1"/>
    <dgm:cxn modelId="{F6B73484-E42A-4A77-99BF-134891E9E52C}" type="presParOf" srcId="{73206FC2-F9A1-42B1-A98A-1EC53B1E0BD8}" destId="{AE095382-968E-4370-BF60-BB9117A09545}" srcOrd="0" destOrd="0" presId="urn:microsoft.com/office/officeart/2005/8/layout/list1"/>
    <dgm:cxn modelId="{9BCAC171-7B01-4A8A-A7DB-BE6CDC68B932}" type="presParOf" srcId="{AE095382-968E-4370-BF60-BB9117A09545}" destId="{D90FCFE6-AA3B-4520-82B7-933F9190BEE1}" srcOrd="0" destOrd="0" presId="urn:microsoft.com/office/officeart/2005/8/layout/list1"/>
    <dgm:cxn modelId="{AE7838BD-11F4-4CDA-A6F8-F2D865FCE96A}" type="presParOf" srcId="{AE095382-968E-4370-BF60-BB9117A09545}" destId="{82EF7915-1C4A-424A-9A73-C415B2344B39}" srcOrd="1" destOrd="0" presId="urn:microsoft.com/office/officeart/2005/8/layout/list1"/>
    <dgm:cxn modelId="{9A536701-66BD-4649-8200-B71D9EAD2500}" type="presParOf" srcId="{73206FC2-F9A1-42B1-A98A-1EC53B1E0BD8}" destId="{9725EDDE-4629-4806-BB74-8C3E27B11CBA}" srcOrd="1" destOrd="0" presId="urn:microsoft.com/office/officeart/2005/8/layout/list1"/>
    <dgm:cxn modelId="{E0D79E32-A3FF-4FCC-B3B2-ED446B2F40FA}" type="presParOf" srcId="{73206FC2-F9A1-42B1-A98A-1EC53B1E0BD8}" destId="{7DD5A0DB-A427-4F5B-948C-46014CDAA539}" srcOrd="2" destOrd="0" presId="urn:microsoft.com/office/officeart/2005/8/layout/list1"/>
    <dgm:cxn modelId="{AB6744CB-6B78-40E9-B7F6-03F76453194E}" type="presParOf" srcId="{73206FC2-F9A1-42B1-A98A-1EC53B1E0BD8}" destId="{7969585C-7464-4D6A-9EC4-A0ECB1B41910}" srcOrd="3" destOrd="0" presId="urn:microsoft.com/office/officeart/2005/8/layout/list1"/>
    <dgm:cxn modelId="{1514719E-9202-4882-9D27-36FB312A15C3}" type="presParOf" srcId="{73206FC2-F9A1-42B1-A98A-1EC53B1E0BD8}" destId="{472CB223-CCEE-47D6-82A2-0CF2CA7678C9}" srcOrd="4" destOrd="0" presId="urn:microsoft.com/office/officeart/2005/8/layout/list1"/>
    <dgm:cxn modelId="{EA6C84DA-E564-4381-B593-887CEDAE274B}" type="presParOf" srcId="{472CB223-CCEE-47D6-82A2-0CF2CA7678C9}" destId="{69C13AFD-F560-4C38-B565-1BC929D1A018}" srcOrd="0" destOrd="0" presId="urn:microsoft.com/office/officeart/2005/8/layout/list1"/>
    <dgm:cxn modelId="{F6ABF520-3D78-4D2D-AC9D-F407546B8751}" type="presParOf" srcId="{472CB223-CCEE-47D6-82A2-0CF2CA7678C9}" destId="{5DECFD6F-C90F-4B83-B0B2-6A3011C99E44}" srcOrd="1" destOrd="0" presId="urn:microsoft.com/office/officeart/2005/8/layout/list1"/>
    <dgm:cxn modelId="{1A10F9DA-7D32-46AD-B4B4-FB15DDBE924B}" type="presParOf" srcId="{73206FC2-F9A1-42B1-A98A-1EC53B1E0BD8}" destId="{5DA95F9F-A540-4A01-9005-0AD423BB5847}" srcOrd="5" destOrd="0" presId="urn:microsoft.com/office/officeart/2005/8/layout/list1"/>
    <dgm:cxn modelId="{E65799FF-4A4A-45DC-8BF1-2CDC268A563B}" type="presParOf" srcId="{73206FC2-F9A1-42B1-A98A-1EC53B1E0BD8}" destId="{4F361C88-B305-4D8E-AB5F-C33A13843D84}" srcOrd="6" destOrd="0" presId="urn:microsoft.com/office/officeart/2005/8/layout/list1"/>
    <dgm:cxn modelId="{856F9F4A-1D15-4497-9F15-EB9A273F6630}" type="presParOf" srcId="{73206FC2-F9A1-42B1-A98A-1EC53B1E0BD8}" destId="{880499C7-E910-4433-A6BE-9238222BD086}" srcOrd="7" destOrd="0" presId="urn:microsoft.com/office/officeart/2005/8/layout/list1"/>
    <dgm:cxn modelId="{F19BA335-A67E-459F-A80D-394C2A077676}" type="presParOf" srcId="{73206FC2-F9A1-42B1-A98A-1EC53B1E0BD8}" destId="{19575DE6-B6C1-46EB-89F8-DF280B76C2A8}" srcOrd="8" destOrd="0" presId="urn:microsoft.com/office/officeart/2005/8/layout/list1"/>
    <dgm:cxn modelId="{903B7F29-E915-4C66-8814-6219F070A897}" type="presParOf" srcId="{19575DE6-B6C1-46EB-89F8-DF280B76C2A8}" destId="{1177F5D9-2F9F-4C26-A63A-11100596741B}" srcOrd="0" destOrd="0" presId="urn:microsoft.com/office/officeart/2005/8/layout/list1"/>
    <dgm:cxn modelId="{2250E670-1B4C-4404-BB8C-298BD5498E96}" type="presParOf" srcId="{19575DE6-B6C1-46EB-89F8-DF280B76C2A8}" destId="{E12CEC97-4AA3-4F50-A52A-9B2E8C2393C6}" srcOrd="1" destOrd="0" presId="urn:microsoft.com/office/officeart/2005/8/layout/list1"/>
    <dgm:cxn modelId="{C53C410E-2665-4837-B1C0-043D6EA1817F}" type="presParOf" srcId="{73206FC2-F9A1-42B1-A98A-1EC53B1E0BD8}" destId="{0802AFC6-FEC8-4BC3-AB43-1372D46D4073}" srcOrd="9" destOrd="0" presId="urn:microsoft.com/office/officeart/2005/8/layout/list1"/>
    <dgm:cxn modelId="{712D6C6F-35FE-4D3A-B663-D6CF132964C8}" type="presParOf" srcId="{73206FC2-F9A1-42B1-A98A-1EC53B1E0BD8}" destId="{6222B965-6B44-4416-9CDF-5B9D10D2A2B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E538A531-F2A5-4C86-B393-8AF2F6283361}">
      <dgm:prSet phldrT="[Text]" custT="1"/>
      <dgm:spPr/>
      <dgm:t>
        <a:bodyPr/>
        <a:lstStyle/>
        <a:p>
          <a:r>
            <a:rPr lang="en-US" sz="2400" dirty="0"/>
            <a:t>Census</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77E0E11B-C117-44E8-9B82-14DBD37D7CF9}">
      <dgm:prSet phldrT="[Text]" custT="1"/>
      <dgm:spPr>
        <a:solidFill>
          <a:schemeClr val="accent2"/>
        </a:solidFill>
      </dgm:spPr>
      <dgm:t>
        <a:bodyPr/>
        <a:lstStyle/>
        <a:p>
          <a:r>
            <a:rPr lang="en-US" sz="2400" dirty="0"/>
            <a:t>Edu. Policy 2016</a:t>
          </a:r>
        </a:p>
      </dgm:t>
    </dgm:pt>
    <dgm:pt modelId="{3706F2A4-231C-406B-BBDA-AD55126D8E7C}" type="parTrans" cxnId="{46F29A2B-45CC-4959-B35F-F1EEE9F1270E}">
      <dgm:prSet/>
      <dgm:spPr/>
      <dgm:t>
        <a:bodyPr/>
        <a:lstStyle/>
        <a:p>
          <a:endParaRPr lang="en-US"/>
        </a:p>
      </dgm:t>
    </dgm:pt>
    <dgm:pt modelId="{2C580B63-88D0-4E56-AADF-7996334133E6}" type="sibTrans" cxnId="{46F29A2B-45CC-4959-B35F-F1EEE9F1270E}">
      <dgm:prSet/>
      <dgm:spPr/>
      <dgm:t>
        <a:bodyPr/>
        <a:lstStyle/>
        <a:p>
          <a:endParaRPr lang="en-US"/>
        </a:p>
      </dgm:t>
    </dgm:pt>
    <dgm:pt modelId="{9E853841-E54A-4FE5-9D01-DFC060D48AF3}">
      <dgm:prSet phldrT="[Text]" custT="1"/>
      <dgm:spPr/>
      <dgm:t>
        <a:bodyPr/>
        <a:lstStyle/>
        <a:p>
          <a:r>
            <a:rPr lang="en-US" sz="2400" dirty="0"/>
            <a:t>Health-Women, Children</a:t>
          </a:r>
        </a:p>
      </dgm:t>
    </dgm:pt>
    <dgm:pt modelId="{9C1F248B-32B0-49AD-8B27-83C432480741}" type="parTrans" cxnId="{A56102AE-8DCB-4CE5-9B6B-29089E8227D5}">
      <dgm:prSet/>
      <dgm:spPr/>
      <dgm:t>
        <a:bodyPr/>
        <a:lstStyle/>
        <a:p>
          <a:endParaRPr lang="en-US"/>
        </a:p>
      </dgm:t>
    </dgm:pt>
    <dgm:pt modelId="{35101AB8-6833-47C9-A862-030D45A03141}" type="sibTrans" cxnId="{A56102AE-8DCB-4CE5-9B6B-29089E8227D5}">
      <dgm:prSet/>
      <dgm:spPr/>
      <dgm:t>
        <a:bodyPr/>
        <a:lstStyle/>
        <a:p>
          <a:endParaRPr lang="en-US"/>
        </a:p>
      </dgm:t>
    </dgm:pt>
    <dgm:pt modelId="{2FEFF5B6-1686-47D9-9C38-DF8163C94AA8}">
      <dgm:prSet phldrT="[Text]" custT="1"/>
      <dgm:spPr/>
      <dgm:t>
        <a:bodyPr/>
        <a:lstStyle/>
        <a:p>
          <a:r>
            <a:rPr lang="en-US" sz="2400" dirty="0"/>
            <a:t>HDI-2015 | SDG</a:t>
          </a:r>
        </a:p>
      </dgm:t>
    </dgm:pt>
    <dgm:pt modelId="{13AE8F07-6862-4F07-8EF1-EE4D2609EBF6}" type="parTrans" cxnId="{78DA0B2A-885C-4F40-B3FE-980FF8DC962A}">
      <dgm:prSet/>
      <dgm:spPr/>
      <dgm:t>
        <a:bodyPr/>
        <a:lstStyle/>
        <a:p>
          <a:endParaRPr lang="en-US"/>
        </a:p>
      </dgm:t>
    </dgm:pt>
    <dgm:pt modelId="{108E4DFF-8DAD-4183-9AE8-52BE223F8078}" type="sibTrans" cxnId="{78DA0B2A-885C-4F40-B3FE-980FF8DC962A}">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0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45F9A06D-D3EC-4778-99DD-B4EF97732C61}" type="pres">
      <dgm:prSet presAssocID="{4D777536-2B89-4A67-A99C-3AE1C553C720}" presName="sibTrans" presStyleCnt="0"/>
      <dgm:spPr/>
    </dgm:pt>
    <dgm:pt modelId="{F9063B7B-0E71-4703-A344-F56841501D92}" type="pres">
      <dgm:prSet presAssocID="{77E0E11B-C117-44E8-9B82-14DBD37D7CF9}" presName="composite" presStyleCnt="0"/>
      <dgm:spPr/>
    </dgm:pt>
    <dgm:pt modelId="{B465C5CE-6045-4EB6-91C1-3E9FFE8D79D8}" type="pres">
      <dgm:prSet presAssocID="{77E0E11B-C117-44E8-9B82-14DBD37D7CF9}" presName="Image" presStyleLbl="bgShp" presStyleIdx="1" presStyleCnt="4" custScaleX="79102"/>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18D07FCD-8A20-410C-A5B7-3708BAA5EDDC}" type="pres">
      <dgm:prSet presAssocID="{77E0E11B-C117-44E8-9B82-14DBD37D7CF9}" presName="Parent" presStyleLbl="node0" presStyleIdx="1" presStyleCnt="4">
        <dgm:presLayoutVars>
          <dgm:bulletEnabled val="1"/>
        </dgm:presLayoutVars>
      </dgm:prSet>
      <dgm:spPr/>
    </dgm:pt>
    <dgm:pt modelId="{5AF00B5A-BBBE-4105-9085-FF14852AD7BD}" type="pres">
      <dgm:prSet presAssocID="{2C580B63-88D0-4E56-AADF-7996334133E6}" presName="sibTrans" presStyleCnt="0"/>
      <dgm:spPr/>
    </dgm:pt>
    <dgm:pt modelId="{042176F9-2763-4C03-A972-6D73EA861277}" type="pres">
      <dgm:prSet presAssocID="{9E853841-E54A-4FE5-9D01-DFC060D48AF3}" presName="composite" presStyleCnt="0"/>
      <dgm:spPr/>
    </dgm:pt>
    <dgm:pt modelId="{61699845-A71D-44D2-B519-A9D5F66B48C7}" type="pres">
      <dgm:prSet presAssocID="{9E853841-E54A-4FE5-9D01-DFC060D48AF3}" presName="Image" presStyleLbl="bgShp" presStyleIdx="2" presStyleCnt="4" custScaleX="79281"/>
      <dgm:spPr>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dgm:spPr>
    </dgm:pt>
    <dgm:pt modelId="{3DC544EF-9D0D-4227-9A21-0BCF5E916C96}" type="pres">
      <dgm:prSet presAssocID="{9E853841-E54A-4FE5-9D01-DFC060D48AF3}" presName="Parent" presStyleLbl="node0" presStyleIdx="2" presStyleCnt="4">
        <dgm:presLayoutVars>
          <dgm:bulletEnabled val="1"/>
        </dgm:presLayoutVars>
      </dgm:prSet>
      <dgm:spPr/>
    </dgm:pt>
    <dgm:pt modelId="{B49AB4A2-FBB2-44D7-BAB8-A0656338A77B}" type="pres">
      <dgm:prSet presAssocID="{35101AB8-6833-47C9-A862-030D45A03141}" presName="sibTrans" presStyleCnt="0"/>
      <dgm:spPr/>
    </dgm:pt>
    <dgm:pt modelId="{F4380045-B662-4AF8-B6C6-94228705F601}" type="pres">
      <dgm:prSet presAssocID="{2FEFF5B6-1686-47D9-9C38-DF8163C94AA8}" presName="composite" presStyleCnt="0"/>
      <dgm:spPr/>
    </dgm:pt>
    <dgm:pt modelId="{83FE66F1-725B-41EF-9C98-511A8EB67030}" type="pres">
      <dgm:prSet presAssocID="{2FEFF5B6-1686-47D9-9C38-DF8163C94AA8}" presName="Image" presStyleLbl="bgShp" presStyleIdx="3" presStyleCnt="4" custScaleX="77100"/>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EB0C63D5-A3CC-40B5-AF50-CCFB25C7023F}" type="pres">
      <dgm:prSet presAssocID="{2FEFF5B6-1686-47D9-9C38-DF8163C94AA8}" presName="Parent" presStyleLbl="node0" presStyleIdx="3" presStyleCnt="4">
        <dgm:presLayoutVars>
          <dgm:bulletEnabled val="1"/>
        </dgm:presLayoutVars>
      </dgm:prSet>
      <dgm:spPr/>
    </dgm:pt>
  </dgm:ptLst>
  <dgm:cxnLst>
    <dgm:cxn modelId="{0A3491D1-7553-4CBE-A90A-F7CD54A24D36}" type="presOf" srcId="{3C5A9E16-10D3-46F6-9C38-773CEB864174}" destId="{5D7072CE-2D52-40BC-A122-5E47D2F7FF09}"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A56102AE-8DCB-4CE5-9B6B-29089E8227D5}" srcId="{3C5A9E16-10D3-46F6-9C38-773CEB864174}" destId="{9E853841-E54A-4FE5-9D01-DFC060D48AF3}" srcOrd="2" destOrd="0" parTransId="{9C1F248B-32B0-49AD-8B27-83C432480741}" sibTransId="{35101AB8-6833-47C9-A862-030D45A03141}"/>
    <dgm:cxn modelId="{46F29A2B-45CC-4959-B35F-F1EEE9F1270E}" srcId="{3C5A9E16-10D3-46F6-9C38-773CEB864174}" destId="{77E0E11B-C117-44E8-9B82-14DBD37D7CF9}" srcOrd="1" destOrd="0" parTransId="{3706F2A4-231C-406B-BBDA-AD55126D8E7C}" sibTransId="{2C580B63-88D0-4E56-AADF-7996334133E6}"/>
    <dgm:cxn modelId="{D73CCF69-FADC-43EE-914C-76D17457AFCD}" srcId="{3C5A9E16-10D3-46F6-9C38-773CEB864174}" destId="{E538A531-F2A5-4C86-B393-8AF2F6283361}" srcOrd="0" destOrd="0" parTransId="{22399497-0E92-4481-8B62-B88E4850F468}" sibTransId="{4D777536-2B89-4A67-A99C-3AE1C553C720}"/>
    <dgm:cxn modelId="{78DA0B2A-885C-4F40-B3FE-980FF8DC962A}" srcId="{3C5A9E16-10D3-46F6-9C38-773CEB864174}" destId="{2FEFF5B6-1686-47D9-9C38-DF8163C94AA8}" srcOrd="3" destOrd="0" parTransId="{13AE8F07-6862-4F07-8EF1-EE4D2609EBF6}" sibTransId="{108E4DFF-8DAD-4183-9AE8-52BE223F8078}"/>
    <dgm:cxn modelId="{A003F1B5-921A-4B8B-92A9-E62D1334450C}" type="presOf" srcId="{77E0E11B-C117-44E8-9B82-14DBD37D7CF9}" destId="{18D07FCD-8A20-410C-A5B7-3708BAA5EDDC}" srcOrd="0" destOrd="0" presId="urn:microsoft.com/office/officeart/2008/layout/BendingPictureCaption"/>
    <dgm:cxn modelId="{D52389E5-015B-4337-AEA8-BAA521B506F5}" type="presOf" srcId="{9E853841-E54A-4FE5-9D01-DFC060D48AF3}" destId="{3DC544EF-9D0D-4227-9A21-0BCF5E916C96}" srcOrd="0" destOrd="0" presId="urn:microsoft.com/office/officeart/2008/layout/BendingPictureCaption"/>
    <dgm:cxn modelId="{7271D060-C7CC-4B57-B6E6-71CFED6D5108}" type="presOf" srcId="{2FEFF5B6-1686-47D9-9C38-DF8163C94AA8}" destId="{EB0C63D5-A3CC-40B5-AF50-CCFB25C7023F}"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630836B2-EAA8-48A0-9399-99EECD15ED32}" type="presParOf" srcId="{5D7072CE-2D52-40BC-A122-5E47D2F7FF09}" destId="{45F9A06D-D3EC-4778-99DD-B4EF97732C61}" srcOrd="1" destOrd="0" presId="urn:microsoft.com/office/officeart/2008/layout/BendingPictureCaption"/>
    <dgm:cxn modelId="{982C6B68-2FAD-4518-8B45-BE99B103A820}" type="presParOf" srcId="{5D7072CE-2D52-40BC-A122-5E47D2F7FF09}" destId="{F9063B7B-0E71-4703-A344-F56841501D92}" srcOrd="2" destOrd="0" presId="urn:microsoft.com/office/officeart/2008/layout/BendingPictureCaption"/>
    <dgm:cxn modelId="{6C775374-05CA-45E7-957D-BFEC8CB74912}" type="presParOf" srcId="{F9063B7B-0E71-4703-A344-F56841501D92}" destId="{B465C5CE-6045-4EB6-91C1-3E9FFE8D79D8}" srcOrd="0" destOrd="0" presId="urn:microsoft.com/office/officeart/2008/layout/BendingPictureCaption"/>
    <dgm:cxn modelId="{2F3215D3-8BD5-43A3-A522-B4CD3FF45CD2}" type="presParOf" srcId="{F9063B7B-0E71-4703-A344-F56841501D92}" destId="{18D07FCD-8A20-410C-A5B7-3708BAA5EDDC}" srcOrd="1" destOrd="0" presId="urn:microsoft.com/office/officeart/2008/layout/BendingPictureCaption"/>
    <dgm:cxn modelId="{097BCB51-87E9-4ECB-B331-668388CAE527}" type="presParOf" srcId="{5D7072CE-2D52-40BC-A122-5E47D2F7FF09}" destId="{5AF00B5A-BBBE-4105-9085-FF14852AD7BD}" srcOrd="3" destOrd="0" presId="urn:microsoft.com/office/officeart/2008/layout/BendingPictureCaption"/>
    <dgm:cxn modelId="{77A16C58-3404-426C-B762-D81260A19E8C}" type="presParOf" srcId="{5D7072CE-2D52-40BC-A122-5E47D2F7FF09}" destId="{042176F9-2763-4C03-A972-6D73EA861277}" srcOrd="4" destOrd="0" presId="urn:microsoft.com/office/officeart/2008/layout/BendingPictureCaption"/>
    <dgm:cxn modelId="{E6B2E5C4-2057-4C55-9961-91214E4222BD}" type="presParOf" srcId="{042176F9-2763-4C03-A972-6D73EA861277}" destId="{61699845-A71D-44D2-B519-A9D5F66B48C7}" srcOrd="0" destOrd="0" presId="urn:microsoft.com/office/officeart/2008/layout/BendingPictureCaption"/>
    <dgm:cxn modelId="{CF2959EE-4E36-4323-A262-6E2AAA344F47}" type="presParOf" srcId="{042176F9-2763-4C03-A972-6D73EA861277}" destId="{3DC544EF-9D0D-4227-9A21-0BCF5E916C96}" srcOrd="1" destOrd="0" presId="urn:microsoft.com/office/officeart/2008/layout/BendingPictureCaption"/>
    <dgm:cxn modelId="{15729245-4BB2-4014-BA3D-659449C55862}" type="presParOf" srcId="{5D7072CE-2D52-40BC-A122-5E47D2F7FF09}" destId="{B49AB4A2-FBB2-44D7-BAB8-A0656338A77B}" srcOrd="5" destOrd="0" presId="urn:microsoft.com/office/officeart/2008/layout/BendingPictureCaption"/>
    <dgm:cxn modelId="{619F7CF5-236A-49CA-88AD-FFF5D6596F2C}" type="presParOf" srcId="{5D7072CE-2D52-40BC-A122-5E47D2F7FF09}" destId="{F4380045-B662-4AF8-B6C6-94228705F601}" srcOrd="6" destOrd="0" presId="urn:microsoft.com/office/officeart/2008/layout/BendingPictureCaption"/>
    <dgm:cxn modelId="{DB2F79D8-AA33-4A0B-B540-4376BE681792}" type="presParOf" srcId="{F4380045-B662-4AF8-B6C6-94228705F601}" destId="{83FE66F1-725B-41EF-9C98-511A8EB67030}" srcOrd="0" destOrd="0" presId="urn:microsoft.com/office/officeart/2008/layout/BendingPictureCaption"/>
    <dgm:cxn modelId="{D0C66FF6-1BFC-4F9C-8FB7-27457D99464D}" type="presParOf" srcId="{F4380045-B662-4AF8-B6C6-94228705F601}" destId="{EB0C63D5-A3CC-40B5-AF50-CCFB25C7023F}"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BFF120-5517-4A49-A6CF-564A3E3EE49B}"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82E002A8-6662-4DFE-B711-9AC760E05FA3}">
      <dgm:prSet phldrT="[Text]"/>
      <dgm:spPr/>
      <dgm:t>
        <a:bodyPr/>
        <a:lstStyle/>
        <a:p>
          <a:r>
            <a:rPr lang="en-US" dirty="0"/>
            <a:t>Laxmikanth</a:t>
          </a:r>
        </a:p>
      </dgm:t>
    </dgm:pt>
    <dgm:pt modelId="{61108FE3-A5A1-407B-AF05-737B63E43224}" type="parTrans" cxnId="{9F965FCA-159A-40C3-B86B-008E5FDCBE88}">
      <dgm:prSet/>
      <dgm:spPr/>
      <dgm:t>
        <a:bodyPr/>
        <a:lstStyle/>
        <a:p>
          <a:endParaRPr lang="en-US"/>
        </a:p>
      </dgm:t>
    </dgm:pt>
    <dgm:pt modelId="{FE1795A6-7620-4E79-A21C-9B2D21447A4A}" type="sibTrans" cxnId="{9F965FCA-159A-40C3-B86B-008E5FDCBE88}">
      <dgm:prSet/>
      <dgm:spPr/>
      <dgm:t>
        <a:bodyPr/>
        <a:lstStyle/>
        <a:p>
          <a:endParaRPr lang="en-US"/>
        </a:p>
      </dgm:t>
    </dgm:pt>
    <dgm:pt modelId="{BDB51443-6612-4C26-8545-D4458EB2E3B3}">
      <dgm:prSet/>
      <dgm:spPr/>
      <dgm:t>
        <a:bodyPr/>
        <a:lstStyle/>
        <a:p>
          <a:r>
            <a:rPr lang="en-US" dirty="0"/>
            <a:t>IYB</a:t>
          </a:r>
        </a:p>
      </dgm:t>
    </dgm:pt>
    <dgm:pt modelId="{B873C093-8A61-439F-AD36-B2DB96CE8DC6}" type="parTrans" cxnId="{A7470CC8-B20D-4CC3-B884-97DE56D80E5E}">
      <dgm:prSet/>
      <dgm:spPr/>
      <dgm:t>
        <a:bodyPr/>
        <a:lstStyle/>
        <a:p>
          <a:endParaRPr lang="en-US"/>
        </a:p>
      </dgm:t>
    </dgm:pt>
    <dgm:pt modelId="{55C5BC4A-DF2F-4DD4-B49B-475338BEFE94}" type="sibTrans" cxnId="{A7470CC8-B20D-4CC3-B884-97DE56D80E5E}">
      <dgm:prSet/>
      <dgm:spPr/>
      <dgm:t>
        <a:bodyPr/>
        <a:lstStyle/>
        <a:p>
          <a:endParaRPr lang="en-US"/>
        </a:p>
      </dgm:t>
    </dgm:pt>
    <dgm:pt modelId="{A5E55DBC-03DA-421C-9736-348FE3B78E13}">
      <dgm:prSet/>
      <dgm:spPr/>
      <dgm:t>
        <a:bodyPr/>
        <a:lstStyle/>
        <a:p>
          <a:r>
            <a:rPr lang="en-US" dirty="0"/>
            <a:t>Ch. 3, 20, 28</a:t>
          </a:r>
        </a:p>
      </dgm:t>
    </dgm:pt>
    <dgm:pt modelId="{91BD3E9F-61CE-4495-B7CD-16BD4C871ADC}" type="parTrans" cxnId="{D129B3D6-8833-4794-919B-585DAD636A37}">
      <dgm:prSet/>
      <dgm:spPr/>
      <dgm:t>
        <a:bodyPr/>
        <a:lstStyle/>
        <a:p>
          <a:endParaRPr lang="en-US"/>
        </a:p>
      </dgm:t>
    </dgm:pt>
    <dgm:pt modelId="{479E7069-51F5-4D21-B935-85E3519BDDB7}" type="sibTrans" cxnId="{D129B3D6-8833-4794-919B-585DAD636A37}">
      <dgm:prSet/>
      <dgm:spPr/>
      <dgm:t>
        <a:bodyPr/>
        <a:lstStyle/>
        <a:p>
          <a:endParaRPr lang="en-US"/>
        </a:p>
      </dgm:t>
    </dgm:pt>
    <dgm:pt modelId="{C804B01E-320B-4418-B49A-003CC1ACCB7C}">
      <dgm:prSet phldrT="[Text]"/>
      <dgm:spPr/>
      <dgm:t>
        <a:bodyPr/>
        <a:lstStyle/>
        <a:p>
          <a:r>
            <a:rPr lang="en-US" dirty="0"/>
            <a:t>Ch. 7, 33, 37, 42, 43, 44, 50-51, 58, 63</a:t>
          </a:r>
        </a:p>
      </dgm:t>
    </dgm:pt>
    <dgm:pt modelId="{7E8CC63E-DF15-440B-AFFF-C86D032371AC}" type="parTrans" cxnId="{0FCDA80B-80B7-4E58-8814-34D3733A430E}">
      <dgm:prSet/>
      <dgm:spPr/>
      <dgm:t>
        <a:bodyPr/>
        <a:lstStyle/>
        <a:p>
          <a:endParaRPr lang="en-US"/>
        </a:p>
      </dgm:t>
    </dgm:pt>
    <dgm:pt modelId="{22D9A773-B790-44E3-AA4C-69E3D549AC99}" type="sibTrans" cxnId="{0FCDA80B-80B7-4E58-8814-34D3733A430E}">
      <dgm:prSet/>
      <dgm:spPr/>
      <dgm:t>
        <a:bodyPr/>
        <a:lstStyle/>
        <a:p>
          <a:endParaRPr lang="en-US"/>
        </a:p>
      </dgm:t>
    </dgm:pt>
    <dgm:pt modelId="{2EBE3C22-A81D-4716-8200-1CF351593DE3}">
      <dgm:prSet/>
      <dgm:spPr>
        <a:solidFill>
          <a:schemeClr val="accent2"/>
        </a:solidFill>
      </dgm:spPr>
      <dgm:t>
        <a:bodyPr/>
        <a:lstStyle/>
        <a:p>
          <a:r>
            <a:rPr lang="en-US" dirty="0"/>
            <a:t>ONLY IF TIME permits</a:t>
          </a:r>
        </a:p>
      </dgm:t>
    </dgm:pt>
    <dgm:pt modelId="{CD39D4C6-C6BA-4C7E-84EF-3723C26E7C05}" type="parTrans" cxnId="{6407086E-ACEC-4B4A-94F6-8A1C0723FBF9}">
      <dgm:prSet/>
      <dgm:spPr/>
      <dgm:t>
        <a:bodyPr/>
        <a:lstStyle/>
        <a:p>
          <a:endParaRPr lang="en-US"/>
        </a:p>
      </dgm:t>
    </dgm:pt>
    <dgm:pt modelId="{1DDA4DDB-BF5B-4863-9C62-F0192391EDE5}" type="sibTrans" cxnId="{6407086E-ACEC-4B4A-94F6-8A1C0723FBF9}">
      <dgm:prSet/>
      <dgm:spPr/>
      <dgm:t>
        <a:bodyPr/>
        <a:lstStyle/>
        <a:p>
          <a:endParaRPr lang="en-US"/>
        </a:p>
      </dgm:t>
    </dgm:pt>
    <dgm:pt modelId="{C0BDA649-C544-4F94-B318-E8B0F1CA0A86}">
      <dgm:prSet/>
      <dgm:spPr/>
      <dgm:t>
        <a:bodyPr/>
        <a:lstStyle/>
        <a:p>
          <a:r>
            <a:rPr lang="en-US" dirty="0"/>
            <a:t>NCERT Sociology, </a:t>
          </a:r>
          <a:r>
            <a:rPr lang="en-US" dirty="0" err="1"/>
            <a:t>Pol.Sci</a:t>
          </a:r>
          <a:endParaRPr lang="en-US" dirty="0"/>
        </a:p>
      </dgm:t>
    </dgm:pt>
    <dgm:pt modelId="{15915C25-2B04-48B8-A78A-2EA41584A565}" type="parTrans" cxnId="{7AEA4353-445B-4969-8049-74BCC5C3BEDB}">
      <dgm:prSet/>
      <dgm:spPr/>
      <dgm:t>
        <a:bodyPr/>
        <a:lstStyle/>
        <a:p>
          <a:endParaRPr lang="en-US"/>
        </a:p>
      </dgm:t>
    </dgm:pt>
    <dgm:pt modelId="{E5203F4C-DD0F-4EC8-AF8B-E48D224AA9E1}" type="sibTrans" cxnId="{7AEA4353-445B-4969-8049-74BCC5C3BEDB}">
      <dgm:prSet/>
      <dgm:spPr/>
      <dgm:t>
        <a:bodyPr/>
        <a:lstStyle/>
        <a:p>
          <a:endParaRPr lang="en-US"/>
        </a:p>
      </dgm:t>
    </dgm:pt>
    <dgm:pt modelId="{DBA10AAE-F307-4745-9DB6-6FBE9695ACCD}" type="pres">
      <dgm:prSet presAssocID="{15BFF120-5517-4A49-A6CF-564A3E3EE49B}" presName="linear" presStyleCnt="0">
        <dgm:presLayoutVars>
          <dgm:dir/>
          <dgm:animLvl val="lvl"/>
          <dgm:resizeHandles val="exact"/>
        </dgm:presLayoutVars>
      </dgm:prSet>
      <dgm:spPr/>
    </dgm:pt>
    <dgm:pt modelId="{D47E008E-D051-41B3-8734-1172697CB1EE}" type="pres">
      <dgm:prSet presAssocID="{82E002A8-6662-4DFE-B711-9AC760E05FA3}" presName="parentLin" presStyleCnt="0"/>
      <dgm:spPr/>
    </dgm:pt>
    <dgm:pt modelId="{AA68DD24-CBF2-4234-B613-D96BB4B857AA}" type="pres">
      <dgm:prSet presAssocID="{82E002A8-6662-4DFE-B711-9AC760E05FA3}" presName="parentLeftMargin" presStyleLbl="node1" presStyleIdx="0" presStyleCnt="3"/>
      <dgm:spPr/>
    </dgm:pt>
    <dgm:pt modelId="{DA004C4C-D89B-4D29-9F1A-75D7DC0B900C}" type="pres">
      <dgm:prSet presAssocID="{82E002A8-6662-4DFE-B711-9AC760E05FA3}" presName="parentText" presStyleLbl="node1" presStyleIdx="0" presStyleCnt="3">
        <dgm:presLayoutVars>
          <dgm:chMax val="0"/>
          <dgm:bulletEnabled val="1"/>
        </dgm:presLayoutVars>
      </dgm:prSet>
      <dgm:spPr/>
    </dgm:pt>
    <dgm:pt modelId="{A698B111-4600-4971-B15B-7D28553F3568}" type="pres">
      <dgm:prSet presAssocID="{82E002A8-6662-4DFE-B711-9AC760E05FA3}" presName="negativeSpace" presStyleCnt="0"/>
      <dgm:spPr/>
    </dgm:pt>
    <dgm:pt modelId="{1083E7D2-DC90-4433-A2A4-3F81825871C0}" type="pres">
      <dgm:prSet presAssocID="{82E002A8-6662-4DFE-B711-9AC760E05FA3}" presName="childText" presStyleLbl="conFgAcc1" presStyleIdx="0" presStyleCnt="3">
        <dgm:presLayoutVars>
          <dgm:bulletEnabled val="1"/>
        </dgm:presLayoutVars>
      </dgm:prSet>
      <dgm:spPr/>
    </dgm:pt>
    <dgm:pt modelId="{F3EBDAAF-F9AC-4E5D-AECD-08017E87C579}" type="pres">
      <dgm:prSet presAssocID="{FE1795A6-7620-4E79-A21C-9B2D21447A4A}" presName="spaceBetweenRectangles" presStyleCnt="0"/>
      <dgm:spPr/>
    </dgm:pt>
    <dgm:pt modelId="{B4585932-0269-4578-A54C-A4C5A3D0EDF6}" type="pres">
      <dgm:prSet presAssocID="{BDB51443-6612-4C26-8545-D4458EB2E3B3}" presName="parentLin" presStyleCnt="0"/>
      <dgm:spPr/>
    </dgm:pt>
    <dgm:pt modelId="{3FF5632E-42A9-4E6C-ABE0-620CEEB7DF2D}" type="pres">
      <dgm:prSet presAssocID="{BDB51443-6612-4C26-8545-D4458EB2E3B3}" presName="parentLeftMargin" presStyleLbl="node1" presStyleIdx="0" presStyleCnt="3"/>
      <dgm:spPr/>
    </dgm:pt>
    <dgm:pt modelId="{E863CF64-A15E-43C1-86B4-61051EC0B1D9}" type="pres">
      <dgm:prSet presAssocID="{BDB51443-6612-4C26-8545-D4458EB2E3B3}" presName="parentText" presStyleLbl="node1" presStyleIdx="1" presStyleCnt="3">
        <dgm:presLayoutVars>
          <dgm:chMax val="0"/>
          <dgm:bulletEnabled val="1"/>
        </dgm:presLayoutVars>
      </dgm:prSet>
      <dgm:spPr/>
    </dgm:pt>
    <dgm:pt modelId="{FFAABFF3-BBD7-4D7E-BD3B-BE99E7CE002E}" type="pres">
      <dgm:prSet presAssocID="{BDB51443-6612-4C26-8545-D4458EB2E3B3}" presName="negativeSpace" presStyleCnt="0"/>
      <dgm:spPr/>
    </dgm:pt>
    <dgm:pt modelId="{74F5CDEE-08A2-4E82-B346-CB7337047DBD}" type="pres">
      <dgm:prSet presAssocID="{BDB51443-6612-4C26-8545-D4458EB2E3B3}" presName="childText" presStyleLbl="conFgAcc1" presStyleIdx="1" presStyleCnt="3">
        <dgm:presLayoutVars>
          <dgm:bulletEnabled val="1"/>
        </dgm:presLayoutVars>
      </dgm:prSet>
      <dgm:spPr/>
    </dgm:pt>
    <dgm:pt modelId="{2F8FC063-88BA-4CBA-9EC3-00153208A452}" type="pres">
      <dgm:prSet presAssocID="{55C5BC4A-DF2F-4DD4-B49B-475338BEFE94}" presName="spaceBetweenRectangles" presStyleCnt="0"/>
      <dgm:spPr/>
    </dgm:pt>
    <dgm:pt modelId="{8D371E62-B703-4046-B7F0-C5FBA1210A84}" type="pres">
      <dgm:prSet presAssocID="{2EBE3C22-A81D-4716-8200-1CF351593DE3}" presName="parentLin" presStyleCnt="0"/>
      <dgm:spPr/>
    </dgm:pt>
    <dgm:pt modelId="{510D8BFC-7779-4F6E-87D9-C5CFE8E701AF}" type="pres">
      <dgm:prSet presAssocID="{2EBE3C22-A81D-4716-8200-1CF351593DE3}" presName="parentLeftMargin" presStyleLbl="node1" presStyleIdx="1" presStyleCnt="3"/>
      <dgm:spPr/>
    </dgm:pt>
    <dgm:pt modelId="{088D8728-14BD-42A8-BB89-9321E832A6C0}" type="pres">
      <dgm:prSet presAssocID="{2EBE3C22-A81D-4716-8200-1CF351593DE3}" presName="parentText" presStyleLbl="node1" presStyleIdx="2" presStyleCnt="3">
        <dgm:presLayoutVars>
          <dgm:chMax val="0"/>
          <dgm:bulletEnabled val="1"/>
        </dgm:presLayoutVars>
      </dgm:prSet>
      <dgm:spPr/>
    </dgm:pt>
    <dgm:pt modelId="{8C98B7F0-176C-4A41-A463-DAE35DDE3C45}" type="pres">
      <dgm:prSet presAssocID="{2EBE3C22-A81D-4716-8200-1CF351593DE3}" presName="negativeSpace" presStyleCnt="0"/>
      <dgm:spPr/>
    </dgm:pt>
    <dgm:pt modelId="{2DC22E24-4167-49C2-9439-4971553397D9}" type="pres">
      <dgm:prSet presAssocID="{2EBE3C22-A81D-4716-8200-1CF351593DE3}" presName="childText" presStyleLbl="conFgAcc1" presStyleIdx="2" presStyleCnt="3">
        <dgm:presLayoutVars>
          <dgm:bulletEnabled val="1"/>
        </dgm:presLayoutVars>
      </dgm:prSet>
      <dgm:spPr/>
    </dgm:pt>
  </dgm:ptLst>
  <dgm:cxnLst>
    <dgm:cxn modelId="{DA94ABA3-D15C-46BE-9B3E-8E0380D87D2C}" type="presOf" srcId="{82E002A8-6662-4DFE-B711-9AC760E05FA3}" destId="{DA004C4C-D89B-4D29-9F1A-75D7DC0B900C}" srcOrd="1" destOrd="0" presId="urn:microsoft.com/office/officeart/2005/8/layout/list1"/>
    <dgm:cxn modelId="{6407086E-ACEC-4B4A-94F6-8A1C0723FBF9}" srcId="{15BFF120-5517-4A49-A6CF-564A3E3EE49B}" destId="{2EBE3C22-A81D-4716-8200-1CF351593DE3}" srcOrd="2" destOrd="0" parTransId="{CD39D4C6-C6BA-4C7E-84EF-3723C26E7C05}" sibTransId="{1DDA4DDB-BF5B-4863-9C62-F0192391EDE5}"/>
    <dgm:cxn modelId="{AB76ACDD-DA61-4372-BCC5-1B793FBD0F73}" type="presOf" srcId="{15BFF120-5517-4A49-A6CF-564A3E3EE49B}" destId="{DBA10AAE-F307-4745-9DB6-6FBE9695ACCD}" srcOrd="0" destOrd="0" presId="urn:microsoft.com/office/officeart/2005/8/layout/list1"/>
    <dgm:cxn modelId="{35E532BA-66B8-4D73-AAA2-5585F0A2CCC0}" type="presOf" srcId="{82E002A8-6662-4DFE-B711-9AC760E05FA3}" destId="{AA68DD24-CBF2-4234-B613-D96BB4B857AA}" srcOrd="0" destOrd="0" presId="urn:microsoft.com/office/officeart/2005/8/layout/list1"/>
    <dgm:cxn modelId="{82A0C2A4-2F20-4D35-A664-A6E67411AC46}" type="presOf" srcId="{A5E55DBC-03DA-421C-9736-348FE3B78E13}" destId="{74F5CDEE-08A2-4E82-B346-CB7337047DBD}" srcOrd="0" destOrd="0" presId="urn:microsoft.com/office/officeart/2005/8/layout/list1"/>
    <dgm:cxn modelId="{84A6819C-4FC4-4691-8A51-AA56EFA28A23}" type="presOf" srcId="{2EBE3C22-A81D-4716-8200-1CF351593DE3}" destId="{510D8BFC-7779-4F6E-87D9-C5CFE8E701AF}" srcOrd="0" destOrd="0" presId="urn:microsoft.com/office/officeart/2005/8/layout/list1"/>
    <dgm:cxn modelId="{D129B3D6-8833-4794-919B-585DAD636A37}" srcId="{BDB51443-6612-4C26-8545-D4458EB2E3B3}" destId="{A5E55DBC-03DA-421C-9736-348FE3B78E13}" srcOrd="0" destOrd="0" parTransId="{91BD3E9F-61CE-4495-B7CD-16BD4C871ADC}" sibTransId="{479E7069-51F5-4D21-B935-85E3519BDDB7}"/>
    <dgm:cxn modelId="{A7470CC8-B20D-4CC3-B884-97DE56D80E5E}" srcId="{15BFF120-5517-4A49-A6CF-564A3E3EE49B}" destId="{BDB51443-6612-4C26-8545-D4458EB2E3B3}" srcOrd="1" destOrd="0" parTransId="{B873C093-8A61-439F-AD36-B2DB96CE8DC6}" sibTransId="{55C5BC4A-DF2F-4DD4-B49B-475338BEFE94}"/>
    <dgm:cxn modelId="{9EB98683-FCA9-456F-9940-AB632BA4F3C8}" type="presOf" srcId="{C0BDA649-C544-4F94-B318-E8B0F1CA0A86}" destId="{2DC22E24-4167-49C2-9439-4971553397D9}" srcOrd="0" destOrd="0" presId="urn:microsoft.com/office/officeart/2005/8/layout/list1"/>
    <dgm:cxn modelId="{9F965FCA-159A-40C3-B86B-008E5FDCBE88}" srcId="{15BFF120-5517-4A49-A6CF-564A3E3EE49B}" destId="{82E002A8-6662-4DFE-B711-9AC760E05FA3}" srcOrd="0" destOrd="0" parTransId="{61108FE3-A5A1-407B-AF05-737B63E43224}" sibTransId="{FE1795A6-7620-4E79-A21C-9B2D21447A4A}"/>
    <dgm:cxn modelId="{529E2C62-91F7-442C-A604-3A575A8E97D7}" type="presOf" srcId="{BDB51443-6612-4C26-8545-D4458EB2E3B3}" destId="{3FF5632E-42A9-4E6C-ABE0-620CEEB7DF2D}" srcOrd="0" destOrd="0" presId="urn:microsoft.com/office/officeart/2005/8/layout/list1"/>
    <dgm:cxn modelId="{0FCDA80B-80B7-4E58-8814-34D3733A430E}" srcId="{82E002A8-6662-4DFE-B711-9AC760E05FA3}" destId="{C804B01E-320B-4418-B49A-003CC1ACCB7C}" srcOrd="0" destOrd="0" parTransId="{7E8CC63E-DF15-440B-AFFF-C86D032371AC}" sibTransId="{22D9A773-B790-44E3-AA4C-69E3D549AC99}"/>
    <dgm:cxn modelId="{C76EEC16-B76F-4A0E-98A2-540C19B0E930}" type="presOf" srcId="{C804B01E-320B-4418-B49A-003CC1ACCB7C}" destId="{1083E7D2-DC90-4433-A2A4-3F81825871C0}" srcOrd="0" destOrd="0" presId="urn:microsoft.com/office/officeart/2005/8/layout/list1"/>
    <dgm:cxn modelId="{FAEAA93C-B109-4834-B400-849A8DDDDB79}" type="presOf" srcId="{BDB51443-6612-4C26-8545-D4458EB2E3B3}" destId="{E863CF64-A15E-43C1-86B4-61051EC0B1D9}" srcOrd="1" destOrd="0" presId="urn:microsoft.com/office/officeart/2005/8/layout/list1"/>
    <dgm:cxn modelId="{9F045805-992E-442F-9C19-82DA347B6D2A}" type="presOf" srcId="{2EBE3C22-A81D-4716-8200-1CF351593DE3}" destId="{088D8728-14BD-42A8-BB89-9321E832A6C0}" srcOrd="1" destOrd="0" presId="urn:microsoft.com/office/officeart/2005/8/layout/list1"/>
    <dgm:cxn modelId="{7AEA4353-445B-4969-8049-74BCC5C3BEDB}" srcId="{2EBE3C22-A81D-4716-8200-1CF351593DE3}" destId="{C0BDA649-C544-4F94-B318-E8B0F1CA0A86}" srcOrd="0" destOrd="0" parTransId="{15915C25-2B04-48B8-A78A-2EA41584A565}" sibTransId="{E5203F4C-DD0F-4EC8-AF8B-E48D224AA9E1}"/>
    <dgm:cxn modelId="{886BDD9C-07C0-48D0-A3C1-64E6FC1B66A8}" type="presParOf" srcId="{DBA10AAE-F307-4745-9DB6-6FBE9695ACCD}" destId="{D47E008E-D051-41B3-8734-1172697CB1EE}" srcOrd="0" destOrd="0" presId="urn:microsoft.com/office/officeart/2005/8/layout/list1"/>
    <dgm:cxn modelId="{4D40B505-C212-4436-85E5-3011966C47E5}" type="presParOf" srcId="{D47E008E-D051-41B3-8734-1172697CB1EE}" destId="{AA68DD24-CBF2-4234-B613-D96BB4B857AA}" srcOrd="0" destOrd="0" presId="urn:microsoft.com/office/officeart/2005/8/layout/list1"/>
    <dgm:cxn modelId="{CE5648D2-9113-4AE6-A426-9F5453CEE927}" type="presParOf" srcId="{D47E008E-D051-41B3-8734-1172697CB1EE}" destId="{DA004C4C-D89B-4D29-9F1A-75D7DC0B900C}" srcOrd="1" destOrd="0" presId="urn:microsoft.com/office/officeart/2005/8/layout/list1"/>
    <dgm:cxn modelId="{8B11D579-E9BA-4182-B7AC-6AD0982DAC5C}" type="presParOf" srcId="{DBA10AAE-F307-4745-9DB6-6FBE9695ACCD}" destId="{A698B111-4600-4971-B15B-7D28553F3568}" srcOrd="1" destOrd="0" presId="urn:microsoft.com/office/officeart/2005/8/layout/list1"/>
    <dgm:cxn modelId="{9BA5B2CE-EA80-45A3-9B95-5DFC508E32BF}" type="presParOf" srcId="{DBA10AAE-F307-4745-9DB6-6FBE9695ACCD}" destId="{1083E7D2-DC90-4433-A2A4-3F81825871C0}" srcOrd="2" destOrd="0" presId="urn:microsoft.com/office/officeart/2005/8/layout/list1"/>
    <dgm:cxn modelId="{CDFB1CC1-5BED-423E-B659-E23E0D0A2D2E}" type="presParOf" srcId="{DBA10AAE-F307-4745-9DB6-6FBE9695ACCD}" destId="{F3EBDAAF-F9AC-4E5D-AECD-08017E87C579}" srcOrd="3" destOrd="0" presId="urn:microsoft.com/office/officeart/2005/8/layout/list1"/>
    <dgm:cxn modelId="{1A7E6D12-470D-48C2-B99B-611DAA0FE987}" type="presParOf" srcId="{DBA10AAE-F307-4745-9DB6-6FBE9695ACCD}" destId="{B4585932-0269-4578-A54C-A4C5A3D0EDF6}" srcOrd="4" destOrd="0" presId="urn:microsoft.com/office/officeart/2005/8/layout/list1"/>
    <dgm:cxn modelId="{91DBC237-4E0B-4DCC-AD23-2B1B2A952F38}" type="presParOf" srcId="{B4585932-0269-4578-A54C-A4C5A3D0EDF6}" destId="{3FF5632E-42A9-4E6C-ABE0-620CEEB7DF2D}" srcOrd="0" destOrd="0" presId="urn:microsoft.com/office/officeart/2005/8/layout/list1"/>
    <dgm:cxn modelId="{AAE123E6-048D-4BC5-BBEE-57B8C4592F89}" type="presParOf" srcId="{B4585932-0269-4578-A54C-A4C5A3D0EDF6}" destId="{E863CF64-A15E-43C1-86B4-61051EC0B1D9}" srcOrd="1" destOrd="0" presId="urn:microsoft.com/office/officeart/2005/8/layout/list1"/>
    <dgm:cxn modelId="{0454FCD5-3230-4E84-BF92-4498E613E174}" type="presParOf" srcId="{DBA10AAE-F307-4745-9DB6-6FBE9695ACCD}" destId="{FFAABFF3-BBD7-4D7E-BD3B-BE99E7CE002E}" srcOrd="5" destOrd="0" presId="urn:microsoft.com/office/officeart/2005/8/layout/list1"/>
    <dgm:cxn modelId="{713AA11A-8698-4659-868D-CA6F93C35EB6}" type="presParOf" srcId="{DBA10AAE-F307-4745-9DB6-6FBE9695ACCD}" destId="{74F5CDEE-08A2-4E82-B346-CB7337047DBD}" srcOrd="6" destOrd="0" presId="urn:microsoft.com/office/officeart/2005/8/layout/list1"/>
    <dgm:cxn modelId="{471CAFF6-AED5-4A3D-8746-20E30CE5CCF2}" type="presParOf" srcId="{DBA10AAE-F307-4745-9DB6-6FBE9695ACCD}" destId="{2F8FC063-88BA-4CBA-9EC3-00153208A452}" srcOrd="7" destOrd="0" presId="urn:microsoft.com/office/officeart/2005/8/layout/list1"/>
    <dgm:cxn modelId="{9C29F772-5064-46D8-A2ED-9261F0F3E958}" type="presParOf" srcId="{DBA10AAE-F307-4745-9DB6-6FBE9695ACCD}" destId="{8D371E62-B703-4046-B7F0-C5FBA1210A84}" srcOrd="8" destOrd="0" presId="urn:microsoft.com/office/officeart/2005/8/layout/list1"/>
    <dgm:cxn modelId="{1FFEB432-1AC7-42D3-95E4-CFE507FB6C4F}" type="presParOf" srcId="{8D371E62-B703-4046-B7F0-C5FBA1210A84}" destId="{510D8BFC-7779-4F6E-87D9-C5CFE8E701AF}" srcOrd="0" destOrd="0" presId="urn:microsoft.com/office/officeart/2005/8/layout/list1"/>
    <dgm:cxn modelId="{2B9DDAA3-E291-42A2-90A8-474E86865B4A}" type="presParOf" srcId="{8D371E62-B703-4046-B7F0-C5FBA1210A84}" destId="{088D8728-14BD-42A8-BB89-9321E832A6C0}" srcOrd="1" destOrd="0" presId="urn:microsoft.com/office/officeart/2005/8/layout/list1"/>
    <dgm:cxn modelId="{C4E9E1D3-E759-4010-94E3-051326ED00FE}" type="presParOf" srcId="{DBA10AAE-F307-4745-9DB6-6FBE9695ACCD}" destId="{8C98B7F0-176C-4A41-A463-DAE35DDE3C45}" srcOrd="9" destOrd="0" presId="urn:microsoft.com/office/officeart/2005/8/layout/list1"/>
    <dgm:cxn modelId="{0011383E-4EBD-4ABA-9F97-1123DC67FCDD}" type="presParOf" srcId="{DBA10AAE-F307-4745-9DB6-6FBE9695ACCD}" destId="{2DC22E24-4167-49C2-9439-4971553397D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2" qsCatId="simple" csTypeId="urn:microsoft.com/office/officeart/2005/8/colors/accent3_3" csCatId="accent3" phldr="1"/>
      <dgm:spPr/>
      <dgm:t>
        <a:bodyPr/>
        <a:lstStyle/>
        <a:p>
          <a:endParaRPr lang="en-US"/>
        </a:p>
      </dgm:t>
    </dgm:pt>
    <dgm:pt modelId="{E538A531-F2A5-4C86-B393-8AF2F6283361}">
      <dgm:prSet phldrT="[Text]" custT="1"/>
      <dgm:spPr>
        <a:solidFill>
          <a:schemeClr val="accent2"/>
        </a:solidFill>
      </dgm:spPr>
      <dgm:t>
        <a:bodyPr/>
        <a:lstStyle/>
        <a:p>
          <a:r>
            <a:rPr lang="en-US" sz="2800" dirty="0"/>
            <a:t>Census Theory</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0894A1DD-006D-44EA-AC13-4CDA6ACF6B9A}">
      <dgm:prSet phldrT="[Text]" custT="1"/>
      <dgm:spPr/>
      <dgm:t>
        <a:bodyPr/>
        <a:lstStyle/>
        <a:p>
          <a:r>
            <a:rPr lang="en-US" sz="2000" dirty="0"/>
            <a:t>Pop. Growth-stages, concepts, formulas</a:t>
          </a:r>
        </a:p>
      </dgm:t>
    </dgm:pt>
    <dgm:pt modelId="{0DCE412B-63B0-4F85-A83F-04E730A1A75E}" type="parTrans" cxnId="{F3E6B0AE-481F-42F6-BA55-B26696EB3A9C}">
      <dgm:prSet/>
      <dgm:spPr/>
      <dgm:t>
        <a:bodyPr/>
        <a:lstStyle/>
        <a:p>
          <a:endParaRPr lang="en-US"/>
        </a:p>
      </dgm:t>
    </dgm:pt>
    <dgm:pt modelId="{65DB497C-3760-4809-A5BD-15411E2CA3C7}" type="sibTrans" cxnId="{F3E6B0AE-481F-42F6-BA55-B26696EB3A9C}">
      <dgm:prSet/>
      <dgm:spPr/>
      <dgm:t>
        <a:bodyPr/>
        <a:lstStyle/>
        <a:p>
          <a:endParaRPr lang="en-US"/>
        </a:p>
      </dgm:t>
    </dgm:pt>
    <dgm:pt modelId="{D7FE72C0-9995-4615-97DC-5A26775A4C11}">
      <dgm:prSet phldrT="[Text]" custT="1"/>
      <dgm:spPr/>
      <dgm:t>
        <a:bodyPr/>
        <a:lstStyle/>
        <a:p>
          <a:r>
            <a:rPr lang="en-US" sz="2000" dirty="0"/>
            <a:t>Diversity: Language, Religion, Ethnic Composition</a:t>
          </a:r>
        </a:p>
      </dgm:t>
    </dgm:pt>
    <dgm:pt modelId="{3D382D20-84EE-422C-9426-9311EBFE8595}" type="parTrans" cxnId="{123CABCB-8700-4B8E-A43C-752CB192C762}">
      <dgm:prSet/>
      <dgm:spPr/>
      <dgm:t>
        <a:bodyPr/>
        <a:lstStyle/>
        <a:p>
          <a:endParaRPr lang="en-US"/>
        </a:p>
      </dgm:t>
    </dgm:pt>
    <dgm:pt modelId="{2F8AC357-1014-4B9E-ADB9-B0A763C42E74}" type="sibTrans" cxnId="{123CABCB-8700-4B8E-A43C-752CB192C762}">
      <dgm:prSet/>
      <dgm:spPr/>
      <dgm:t>
        <a:bodyPr/>
        <a:lstStyle/>
        <a:p>
          <a:endParaRPr lang="en-US"/>
        </a:p>
      </dgm:t>
    </dgm:pt>
    <dgm:pt modelId="{D95526CF-4A62-48F6-952D-83A7A7A9FB0B}">
      <dgm:prSet phldrT="[Text]" custT="1"/>
      <dgm:spPr/>
      <dgm:t>
        <a:bodyPr/>
        <a:lstStyle/>
        <a:p>
          <a:r>
            <a:rPr lang="en-US" sz="2000" dirty="0"/>
            <a:t>NCERT Sociology terms</a:t>
          </a:r>
        </a:p>
      </dgm:t>
    </dgm:pt>
    <dgm:pt modelId="{B684FE32-A40D-4878-866F-6857173A6536}" type="parTrans" cxnId="{EA2A2C05-258A-410A-A3D9-F6FDD565B784}">
      <dgm:prSet/>
      <dgm:spPr/>
      <dgm:t>
        <a:bodyPr/>
        <a:lstStyle/>
        <a:p>
          <a:endParaRPr lang="en-US"/>
        </a:p>
      </dgm:t>
    </dgm:pt>
    <dgm:pt modelId="{06541C2A-05D9-4578-94AD-AB684D1C3E6F}" type="sibTrans" cxnId="{EA2A2C05-258A-410A-A3D9-F6FDD565B784}">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2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A43CDDE2-A418-4059-A345-87149D69CF94}" type="pres">
      <dgm:prSet presAssocID="{4D777536-2B89-4A67-A99C-3AE1C553C720}" presName="sibTrans" presStyleCnt="0"/>
      <dgm:spPr/>
    </dgm:pt>
    <dgm:pt modelId="{CB3ECBB6-46F9-40E1-9830-0FB152B6C0BF}" type="pres">
      <dgm:prSet presAssocID="{0894A1DD-006D-44EA-AC13-4CDA6ACF6B9A}" presName="composite" presStyleCnt="0"/>
      <dgm:spPr/>
    </dgm:pt>
    <dgm:pt modelId="{83614A86-62B5-476F-8818-8501C9239B08}" type="pres">
      <dgm:prSet presAssocID="{0894A1DD-006D-44EA-AC13-4CDA6ACF6B9A}" presName="Image" presStyleLbl="bgShp"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3509048F-0E72-41B4-9D7B-DD00C4E178BC}" type="pres">
      <dgm:prSet presAssocID="{0894A1DD-006D-44EA-AC13-4CDA6ACF6B9A}" presName="Parent" presStyleLbl="node0" presStyleIdx="1" presStyleCnt="4">
        <dgm:presLayoutVars>
          <dgm:bulletEnabled val="1"/>
        </dgm:presLayoutVars>
      </dgm:prSet>
      <dgm:spPr/>
    </dgm:pt>
    <dgm:pt modelId="{191CF72A-093A-482E-A8EB-E5A643C6D9C4}" type="pres">
      <dgm:prSet presAssocID="{65DB497C-3760-4809-A5BD-15411E2CA3C7}" presName="sibTrans" presStyleCnt="0"/>
      <dgm:spPr/>
    </dgm:pt>
    <dgm:pt modelId="{7B894298-7BFB-4C82-9FCA-D8EE0C18B25B}" type="pres">
      <dgm:prSet presAssocID="{D7FE72C0-9995-4615-97DC-5A26775A4C11}" presName="composite" presStyleCnt="0"/>
      <dgm:spPr/>
    </dgm:pt>
    <dgm:pt modelId="{95418F29-A0D8-48D6-917C-25342DC9BE48}" type="pres">
      <dgm:prSet presAssocID="{D7FE72C0-9995-4615-97DC-5A26775A4C11}" presName="Image" presStyleLbl="bgShp"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dgm:spPr>
    </dgm:pt>
    <dgm:pt modelId="{F16BE2B0-455B-4046-9FBF-92500CFBF292}" type="pres">
      <dgm:prSet presAssocID="{D7FE72C0-9995-4615-97DC-5A26775A4C11}" presName="Parent" presStyleLbl="node0" presStyleIdx="2" presStyleCnt="4" custScaleX="132440" custScaleY="117178">
        <dgm:presLayoutVars>
          <dgm:bulletEnabled val="1"/>
        </dgm:presLayoutVars>
      </dgm:prSet>
      <dgm:spPr/>
    </dgm:pt>
    <dgm:pt modelId="{62C6A099-BF7B-4A26-8C0C-376A93CAFFB1}" type="pres">
      <dgm:prSet presAssocID="{2F8AC357-1014-4B9E-ADB9-B0A763C42E74}" presName="sibTrans" presStyleCnt="0"/>
      <dgm:spPr/>
    </dgm:pt>
    <dgm:pt modelId="{A0AB1BBF-2048-4231-8ACB-0E4343A4992E}" type="pres">
      <dgm:prSet presAssocID="{D95526CF-4A62-48F6-952D-83A7A7A9FB0B}" presName="composite" presStyleCnt="0"/>
      <dgm:spPr/>
    </dgm:pt>
    <dgm:pt modelId="{2D6491B5-F7E3-4A59-A8B7-69495C3266EC}" type="pres">
      <dgm:prSet presAssocID="{D95526CF-4A62-48F6-952D-83A7A7A9FB0B}" presName="Image" presStyleLbl="bgShp" presStyleIdx="3" presStyleCnt="4"/>
      <dgm:spPr>
        <a:blipFill rotWithShape="1">
          <a:blip xmlns:r="http://schemas.openxmlformats.org/officeDocument/2006/relationships" r:embed="rId4" cstate="print">
            <a:extLst>
              <a:ext uri="{28A0092B-C50C-407E-A947-70E740481C1C}">
                <a14:useLocalDpi xmlns:a14="http://schemas.microsoft.com/office/drawing/2010/main" val="0"/>
              </a:ext>
            </a:extLst>
          </a:blip>
          <a:stretch>
            <a:fillRect/>
          </a:stretch>
        </a:blipFill>
      </dgm:spPr>
    </dgm:pt>
    <dgm:pt modelId="{BE6FEC8D-4C5B-4243-ACFD-32161188B1D9}" type="pres">
      <dgm:prSet presAssocID="{D95526CF-4A62-48F6-952D-83A7A7A9FB0B}" presName="Parent" presStyleLbl="node0" presStyleIdx="3" presStyleCnt="4">
        <dgm:presLayoutVars>
          <dgm:bulletEnabled val="1"/>
        </dgm:presLayoutVars>
      </dgm:prSet>
      <dgm:spPr/>
    </dgm:pt>
  </dgm:ptLst>
  <dgm:cxnLst>
    <dgm:cxn modelId="{123CABCB-8700-4B8E-A43C-752CB192C762}" srcId="{3C5A9E16-10D3-46F6-9C38-773CEB864174}" destId="{D7FE72C0-9995-4615-97DC-5A26775A4C11}" srcOrd="2" destOrd="0" parTransId="{3D382D20-84EE-422C-9426-9311EBFE8595}" sibTransId="{2F8AC357-1014-4B9E-ADB9-B0A763C42E74}"/>
    <dgm:cxn modelId="{F3E6B0AE-481F-42F6-BA55-B26696EB3A9C}" srcId="{3C5A9E16-10D3-46F6-9C38-773CEB864174}" destId="{0894A1DD-006D-44EA-AC13-4CDA6ACF6B9A}" srcOrd="1" destOrd="0" parTransId="{0DCE412B-63B0-4F85-A83F-04E730A1A75E}" sibTransId="{65DB497C-3760-4809-A5BD-15411E2CA3C7}"/>
    <dgm:cxn modelId="{0A3491D1-7553-4CBE-A90A-F7CD54A24D36}" type="presOf" srcId="{3C5A9E16-10D3-46F6-9C38-773CEB864174}" destId="{5D7072CE-2D52-40BC-A122-5E47D2F7FF09}" srcOrd="0" destOrd="0" presId="urn:microsoft.com/office/officeart/2008/layout/BendingPictureCaption"/>
    <dgm:cxn modelId="{12134074-A4A7-4BCF-9035-147C150AEE13}" type="presOf" srcId="{0894A1DD-006D-44EA-AC13-4CDA6ACF6B9A}" destId="{3509048F-0E72-41B4-9D7B-DD00C4E178BC}"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30452979-A6F3-4093-9740-DF9815EE189C}" type="presOf" srcId="{D7FE72C0-9995-4615-97DC-5A26775A4C11}" destId="{F16BE2B0-455B-4046-9FBF-92500CFBF292}" srcOrd="0" destOrd="0" presId="urn:microsoft.com/office/officeart/2008/layout/BendingPictureCaption"/>
    <dgm:cxn modelId="{D73CCF69-FADC-43EE-914C-76D17457AFCD}" srcId="{3C5A9E16-10D3-46F6-9C38-773CEB864174}" destId="{E538A531-F2A5-4C86-B393-8AF2F6283361}" srcOrd="0" destOrd="0" parTransId="{22399497-0E92-4481-8B62-B88E4850F468}" sibTransId="{4D777536-2B89-4A67-A99C-3AE1C553C720}"/>
    <dgm:cxn modelId="{EA2A2C05-258A-410A-A3D9-F6FDD565B784}" srcId="{3C5A9E16-10D3-46F6-9C38-773CEB864174}" destId="{D95526CF-4A62-48F6-952D-83A7A7A9FB0B}" srcOrd="3" destOrd="0" parTransId="{B684FE32-A40D-4878-866F-6857173A6536}" sibTransId="{06541C2A-05D9-4578-94AD-AB684D1C3E6F}"/>
    <dgm:cxn modelId="{77C476B0-70CD-4128-BF94-50F1FCEBE0BA}" type="presOf" srcId="{D95526CF-4A62-48F6-952D-83A7A7A9FB0B}" destId="{BE6FEC8D-4C5B-4243-ACFD-32161188B1D9}"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9BD36BB3-E22D-4421-8008-D1B7EFA0EFCD}" type="presParOf" srcId="{5D7072CE-2D52-40BC-A122-5E47D2F7FF09}" destId="{A43CDDE2-A418-4059-A345-87149D69CF94}" srcOrd="1" destOrd="0" presId="urn:microsoft.com/office/officeart/2008/layout/BendingPictureCaption"/>
    <dgm:cxn modelId="{E192A338-B6D1-4050-9FA0-B019B24B62C2}" type="presParOf" srcId="{5D7072CE-2D52-40BC-A122-5E47D2F7FF09}" destId="{CB3ECBB6-46F9-40E1-9830-0FB152B6C0BF}" srcOrd="2" destOrd="0" presId="urn:microsoft.com/office/officeart/2008/layout/BendingPictureCaption"/>
    <dgm:cxn modelId="{75A7D034-AC29-4086-B827-1B8D2C245176}" type="presParOf" srcId="{CB3ECBB6-46F9-40E1-9830-0FB152B6C0BF}" destId="{83614A86-62B5-476F-8818-8501C9239B08}" srcOrd="0" destOrd="0" presId="urn:microsoft.com/office/officeart/2008/layout/BendingPictureCaption"/>
    <dgm:cxn modelId="{F72D3AAC-E58B-41C2-BECC-274D0AD49017}" type="presParOf" srcId="{CB3ECBB6-46F9-40E1-9830-0FB152B6C0BF}" destId="{3509048F-0E72-41B4-9D7B-DD00C4E178BC}" srcOrd="1" destOrd="0" presId="urn:microsoft.com/office/officeart/2008/layout/BendingPictureCaption"/>
    <dgm:cxn modelId="{BFF4296E-01B7-4A4E-9B4F-74749C28B390}" type="presParOf" srcId="{5D7072CE-2D52-40BC-A122-5E47D2F7FF09}" destId="{191CF72A-093A-482E-A8EB-E5A643C6D9C4}" srcOrd="3" destOrd="0" presId="urn:microsoft.com/office/officeart/2008/layout/BendingPictureCaption"/>
    <dgm:cxn modelId="{B54D33CA-39D9-4E9F-8930-0877CFC3356B}" type="presParOf" srcId="{5D7072CE-2D52-40BC-A122-5E47D2F7FF09}" destId="{7B894298-7BFB-4C82-9FCA-D8EE0C18B25B}" srcOrd="4" destOrd="0" presId="urn:microsoft.com/office/officeart/2008/layout/BendingPictureCaption"/>
    <dgm:cxn modelId="{F3157845-F591-4745-B96B-B79EA45A4C51}" type="presParOf" srcId="{7B894298-7BFB-4C82-9FCA-D8EE0C18B25B}" destId="{95418F29-A0D8-48D6-917C-25342DC9BE48}" srcOrd="0" destOrd="0" presId="urn:microsoft.com/office/officeart/2008/layout/BendingPictureCaption"/>
    <dgm:cxn modelId="{BBFB9708-60B5-452A-B9AA-BD73FEA98F56}" type="presParOf" srcId="{7B894298-7BFB-4C82-9FCA-D8EE0C18B25B}" destId="{F16BE2B0-455B-4046-9FBF-92500CFBF292}" srcOrd="1" destOrd="0" presId="urn:microsoft.com/office/officeart/2008/layout/BendingPictureCaption"/>
    <dgm:cxn modelId="{DBC9ED15-9F37-423A-80C1-BA76C066BA3C}" type="presParOf" srcId="{5D7072CE-2D52-40BC-A122-5E47D2F7FF09}" destId="{62C6A099-BF7B-4A26-8C0C-376A93CAFFB1}" srcOrd="5" destOrd="0" presId="urn:microsoft.com/office/officeart/2008/layout/BendingPictureCaption"/>
    <dgm:cxn modelId="{E605EC6D-60A9-48A9-8E54-02A84FB0B0F1}" type="presParOf" srcId="{5D7072CE-2D52-40BC-A122-5E47D2F7FF09}" destId="{A0AB1BBF-2048-4231-8ACB-0E4343A4992E}" srcOrd="6" destOrd="0" presId="urn:microsoft.com/office/officeart/2008/layout/BendingPictureCaption"/>
    <dgm:cxn modelId="{9301F8AC-BFED-4DD8-AA34-3A3005CF1567}" type="presParOf" srcId="{A0AB1BBF-2048-4231-8ACB-0E4343A4992E}" destId="{2D6491B5-F7E3-4A59-A8B7-69495C3266EC}" srcOrd="0" destOrd="0" presId="urn:microsoft.com/office/officeart/2008/layout/BendingPictureCaption"/>
    <dgm:cxn modelId="{E7A796A0-033F-4DCD-B614-9D574E7CF98D}" type="presParOf" srcId="{A0AB1BBF-2048-4231-8ACB-0E4343A4992E}" destId="{BE6FEC8D-4C5B-4243-ACFD-32161188B1D9}" srcOrd="1" destOrd="0" presId="urn:microsoft.com/office/officeart/2008/layout/BendingPictureCaption"/>
  </dgm:cxnLst>
  <dgm:bg>
    <a:solidFill>
      <a:srgbClr val="FFFF00"/>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4C3F7E-3DE6-4CE5-A655-73D6A1A6381A}"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en-US"/>
        </a:p>
      </dgm:t>
    </dgm:pt>
    <dgm:pt modelId="{8A3C5EF5-093A-4072-8B2A-4F49CE041039}">
      <dgm:prSet phldrT="[Text]" custT="1"/>
      <dgm:spPr/>
      <dgm:t>
        <a:bodyPr/>
        <a:lstStyle/>
        <a:p>
          <a:r>
            <a:rPr lang="en-US" sz="2800" dirty="0"/>
            <a:t>1801</a:t>
          </a:r>
        </a:p>
      </dgm:t>
    </dgm:pt>
    <dgm:pt modelId="{604192CC-3391-457C-9115-041DAAD00D6D}" type="parTrans" cxnId="{6836B216-CC6C-4D82-A045-77CC3445E14C}">
      <dgm:prSet/>
      <dgm:spPr/>
      <dgm:t>
        <a:bodyPr/>
        <a:lstStyle/>
        <a:p>
          <a:endParaRPr lang="en-US"/>
        </a:p>
      </dgm:t>
    </dgm:pt>
    <dgm:pt modelId="{1561F8DE-C30E-475F-866E-B44F37188019}" type="sibTrans" cxnId="{6836B216-CC6C-4D82-A045-77CC3445E14C}">
      <dgm:prSet/>
      <dgm:spPr/>
      <dgm:t>
        <a:bodyPr/>
        <a:lstStyle/>
        <a:p>
          <a:endParaRPr lang="en-US"/>
        </a:p>
      </dgm:t>
    </dgm:pt>
    <dgm:pt modelId="{6B123902-A238-4B52-ABBC-1D8AD6C986F8}">
      <dgm:prSet phldrT="[Text]" custT="1"/>
      <dgm:spPr/>
      <dgm:t>
        <a:bodyPr/>
        <a:lstStyle/>
        <a:p>
          <a:r>
            <a:rPr lang="en-US" sz="2800" dirty="0"/>
            <a:t>England</a:t>
          </a:r>
        </a:p>
      </dgm:t>
    </dgm:pt>
    <dgm:pt modelId="{8D691EE9-FD9E-43C2-9EA1-3FA4D51D5203}" type="parTrans" cxnId="{C0F2780E-4679-480F-A4D5-3507C2283773}">
      <dgm:prSet/>
      <dgm:spPr/>
      <dgm:t>
        <a:bodyPr/>
        <a:lstStyle/>
        <a:p>
          <a:endParaRPr lang="en-US"/>
        </a:p>
      </dgm:t>
    </dgm:pt>
    <dgm:pt modelId="{49F4F6C5-2BE0-4991-8962-2E464A6C36AB}" type="sibTrans" cxnId="{C0F2780E-4679-480F-A4D5-3507C2283773}">
      <dgm:prSet/>
      <dgm:spPr/>
      <dgm:t>
        <a:bodyPr/>
        <a:lstStyle/>
        <a:p>
          <a:endParaRPr lang="en-US"/>
        </a:p>
      </dgm:t>
    </dgm:pt>
    <dgm:pt modelId="{070841C5-6FEB-4595-B9DA-87F38F48E67B}">
      <dgm:prSet phldrT="[Text]" custT="1"/>
      <dgm:spPr/>
      <dgm:t>
        <a:bodyPr/>
        <a:lstStyle/>
        <a:p>
          <a:r>
            <a:rPr lang="en-US" sz="2800" dirty="0"/>
            <a:t>1790</a:t>
          </a:r>
        </a:p>
      </dgm:t>
    </dgm:pt>
    <dgm:pt modelId="{0297E833-D17B-4AF4-81E7-83500DB8338D}" type="parTrans" cxnId="{89650C5E-F0AE-40F3-A7ED-392832123459}">
      <dgm:prSet/>
      <dgm:spPr/>
      <dgm:t>
        <a:bodyPr/>
        <a:lstStyle/>
        <a:p>
          <a:endParaRPr lang="en-US"/>
        </a:p>
      </dgm:t>
    </dgm:pt>
    <dgm:pt modelId="{435BC994-CAE6-4A57-8771-E856FE71696B}" type="sibTrans" cxnId="{89650C5E-F0AE-40F3-A7ED-392832123459}">
      <dgm:prSet/>
      <dgm:spPr/>
      <dgm:t>
        <a:bodyPr/>
        <a:lstStyle/>
        <a:p>
          <a:endParaRPr lang="en-US"/>
        </a:p>
      </dgm:t>
    </dgm:pt>
    <dgm:pt modelId="{6C43EBEB-A43F-4829-BEA7-CF221364BDB9}">
      <dgm:prSet phldrT="[Text]" custT="1"/>
      <dgm:spPr/>
      <dgm:t>
        <a:bodyPr/>
        <a:lstStyle/>
        <a:p>
          <a:r>
            <a:rPr lang="en-US" sz="2800" dirty="0"/>
            <a:t>USA first modern </a:t>
          </a:r>
        </a:p>
      </dgm:t>
    </dgm:pt>
    <dgm:pt modelId="{2B891FD7-7E63-4CD7-AD4D-00FA91813995}" type="parTrans" cxnId="{8015C32D-CBF8-450A-B847-F176E12AF3B5}">
      <dgm:prSet/>
      <dgm:spPr/>
      <dgm:t>
        <a:bodyPr/>
        <a:lstStyle/>
        <a:p>
          <a:endParaRPr lang="en-US"/>
        </a:p>
      </dgm:t>
    </dgm:pt>
    <dgm:pt modelId="{E6E5E6EE-00F5-4261-84F2-4C7754FB4F20}" type="sibTrans" cxnId="{8015C32D-CBF8-450A-B847-F176E12AF3B5}">
      <dgm:prSet/>
      <dgm:spPr/>
      <dgm:t>
        <a:bodyPr/>
        <a:lstStyle/>
        <a:p>
          <a:endParaRPr lang="en-US"/>
        </a:p>
      </dgm:t>
    </dgm:pt>
    <dgm:pt modelId="{09354139-A41F-4190-B675-9324A2C2656D}" type="pres">
      <dgm:prSet presAssocID="{304C3F7E-3DE6-4CE5-A655-73D6A1A6381A}" presName="Name0" presStyleCnt="0">
        <dgm:presLayoutVars>
          <dgm:chMax val="7"/>
          <dgm:chPref val="7"/>
          <dgm:dir/>
          <dgm:animOne val="branch"/>
          <dgm:animLvl val="lvl"/>
        </dgm:presLayoutVars>
      </dgm:prSet>
      <dgm:spPr/>
    </dgm:pt>
    <dgm:pt modelId="{1C513CB1-A4E8-4F9C-88F0-D35DF057F83E}" type="pres">
      <dgm:prSet presAssocID="{070841C5-6FEB-4595-B9DA-87F38F48E67B}" presName="composite" presStyleCnt="0"/>
      <dgm:spPr/>
    </dgm:pt>
    <dgm:pt modelId="{29F6AF7C-3BF5-4F27-8EAB-3B2C57EC815E}" type="pres">
      <dgm:prSet presAssocID="{070841C5-6FEB-4595-B9DA-87F38F48E67B}" presName="BackAccent" presStyleLbl="bgShp" presStyleIdx="0" presStyleCnt="2"/>
      <dgm:spPr/>
    </dgm:pt>
    <dgm:pt modelId="{048F697A-0DAC-4571-B863-18A0E332F1C5}" type="pres">
      <dgm:prSet presAssocID="{070841C5-6FEB-4595-B9DA-87F38F48E67B}" presName="Accent" presStyleLbl="alignNode1" presStyleIdx="0" presStyleCnt="2"/>
      <dgm:spPr/>
    </dgm:pt>
    <dgm:pt modelId="{66022B3F-9F42-4C82-AD6B-FF648B3351C4}" type="pres">
      <dgm:prSet presAssocID="{070841C5-6FEB-4595-B9DA-87F38F48E67B}" presName="Child" presStyleLbl="revTx" presStyleIdx="0" presStyleCnt="4">
        <dgm:presLayoutVars>
          <dgm:chMax val="0"/>
          <dgm:chPref val="0"/>
          <dgm:bulletEnabled val="1"/>
        </dgm:presLayoutVars>
      </dgm:prSet>
      <dgm:spPr/>
    </dgm:pt>
    <dgm:pt modelId="{BE3A0DCF-1743-4938-9D1C-40A663464DB6}" type="pres">
      <dgm:prSet presAssocID="{070841C5-6FEB-4595-B9DA-87F38F48E67B}" presName="Parent" presStyleLbl="revTx" presStyleIdx="1" presStyleCnt="4">
        <dgm:presLayoutVars>
          <dgm:chMax val="1"/>
          <dgm:chPref val="1"/>
          <dgm:bulletEnabled val="1"/>
        </dgm:presLayoutVars>
      </dgm:prSet>
      <dgm:spPr/>
    </dgm:pt>
    <dgm:pt modelId="{81D152A3-209C-4A71-B028-5DB0554DAB33}" type="pres">
      <dgm:prSet presAssocID="{435BC994-CAE6-4A57-8771-E856FE71696B}" presName="sibTrans" presStyleCnt="0"/>
      <dgm:spPr/>
    </dgm:pt>
    <dgm:pt modelId="{47A948A4-1F02-4740-92EF-94DECFD2DCB3}" type="pres">
      <dgm:prSet presAssocID="{8A3C5EF5-093A-4072-8B2A-4F49CE041039}" presName="composite" presStyleCnt="0"/>
      <dgm:spPr/>
    </dgm:pt>
    <dgm:pt modelId="{6D094D5F-4B22-401C-8342-A4D68FB09A49}" type="pres">
      <dgm:prSet presAssocID="{8A3C5EF5-093A-4072-8B2A-4F49CE041039}" presName="BackAccent" presStyleLbl="bgShp" presStyleIdx="1" presStyleCnt="2"/>
      <dgm:spPr/>
    </dgm:pt>
    <dgm:pt modelId="{1C49D1AA-F27E-4C81-965A-E1ADFF075BCF}" type="pres">
      <dgm:prSet presAssocID="{8A3C5EF5-093A-4072-8B2A-4F49CE041039}" presName="Accent" presStyleLbl="alignNode1" presStyleIdx="1" presStyleCnt="2"/>
      <dgm:spPr/>
    </dgm:pt>
    <dgm:pt modelId="{1AEE89AC-4560-40FE-9A1D-1F024BD8F0DC}" type="pres">
      <dgm:prSet presAssocID="{8A3C5EF5-093A-4072-8B2A-4F49CE041039}" presName="Child" presStyleLbl="revTx" presStyleIdx="2" presStyleCnt="4">
        <dgm:presLayoutVars>
          <dgm:chMax val="0"/>
          <dgm:chPref val="0"/>
          <dgm:bulletEnabled val="1"/>
        </dgm:presLayoutVars>
      </dgm:prSet>
      <dgm:spPr/>
    </dgm:pt>
    <dgm:pt modelId="{50D4AC2B-055A-4D0A-B842-BF57C8174AA0}" type="pres">
      <dgm:prSet presAssocID="{8A3C5EF5-093A-4072-8B2A-4F49CE041039}" presName="Parent" presStyleLbl="revTx" presStyleIdx="3" presStyleCnt="4">
        <dgm:presLayoutVars>
          <dgm:chMax val="1"/>
          <dgm:chPref val="1"/>
          <dgm:bulletEnabled val="1"/>
        </dgm:presLayoutVars>
      </dgm:prSet>
      <dgm:spPr/>
    </dgm:pt>
  </dgm:ptLst>
  <dgm:cxnLst>
    <dgm:cxn modelId="{8015C32D-CBF8-450A-B847-F176E12AF3B5}" srcId="{070841C5-6FEB-4595-B9DA-87F38F48E67B}" destId="{6C43EBEB-A43F-4829-BEA7-CF221364BDB9}" srcOrd="0" destOrd="0" parTransId="{2B891FD7-7E63-4CD7-AD4D-00FA91813995}" sibTransId="{E6E5E6EE-00F5-4261-84F2-4C7754FB4F20}"/>
    <dgm:cxn modelId="{310808A9-1413-44A1-943D-292B4D5861EB}" type="presOf" srcId="{6C43EBEB-A43F-4829-BEA7-CF221364BDB9}" destId="{66022B3F-9F42-4C82-AD6B-FF648B3351C4}" srcOrd="0" destOrd="0" presId="urn:microsoft.com/office/officeart/2008/layout/IncreasingCircleProcess"/>
    <dgm:cxn modelId="{208B05C0-103E-4EFF-99DE-D10D0B56D294}" type="presOf" srcId="{6B123902-A238-4B52-ABBC-1D8AD6C986F8}" destId="{1AEE89AC-4560-40FE-9A1D-1F024BD8F0DC}" srcOrd="0" destOrd="0" presId="urn:microsoft.com/office/officeart/2008/layout/IncreasingCircleProcess"/>
    <dgm:cxn modelId="{5C17D4AF-A163-4629-8299-FAA98EB33435}" type="presOf" srcId="{304C3F7E-3DE6-4CE5-A655-73D6A1A6381A}" destId="{09354139-A41F-4190-B675-9324A2C2656D}" srcOrd="0" destOrd="0" presId="urn:microsoft.com/office/officeart/2008/layout/IncreasingCircleProcess"/>
    <dgm:cxn modelId="{89650C5E-F0AE-40F3-A7ED-392832123459}" srcId="{304C3F7E-3DE6-4CE5-A655-73D6A1A6381A}" destId="{070841C5-6FEB-4595-B9DA-87F38F48E67B}" srcOrd="0" destOrd="0" parTransId="{0297E833-D17B-4AF4-81E7-83500DB8338D}" sibTransId="{435BC994-CAE6-4A57-8771-E856FE71696B}"/>
    <dgm:cxn modelId="{C0F2780E-4679-480F-A4D5-3507C2283773}" srcId="{8A3C5EF5-093A-4072-8B2A-4F49CE041039}" destId="{6B123902-A238-4B52-ABBC-1D8AD6C986F8}" srcOrd="0" destOrd="0" parTransId="{8D691EE9-FD9E-43C2-9EA1-3FA4D51D5203}" sibTransId="{49F4F6C5-2BE0-4991-8962-2E464A6C36AB}"/>
    <dgm:cxn modelId="{C85DFCD2-D0D6-440D-B95D-B20A82AB0D49}" type="presOf" srcId="{070841C5-6FEB-4595-B9DA-87F38F48E67B}" destId="{BE3A0DCF-1743-4938-9D1C-40A663464DB6}" srcOrd="0" destOrd="0" presId="urn:microsoft.com/office/officeart/2008/layout/IncreasingCircleProcess"/>
    <dgm:cxn modelId="{6836B216-CC6C-4D82-A045-77CC3445E14C}" srcId="{304C3F7E-3DE6-4CE5-A655-73D6A1A6381A}" destId="{8A3C5EF5-093A-4072-8B2A-4F49CE041039}" srcOrd="1" destOrd="0" parTransId="{604192CC-3391-457C-9115-041DAAD00D6D}" sibTransId="{1561F8DE-C30E-475F-866E-B44F37188019}"/>
    <dgm:cxn modelId="{EBE8A143-8FDC-429A-B018-89052FECA9B9}" type="presOf" srcId="{8A3C5EF5-093A-4072-8B2A-4F49CE041039}" destId="{50D4AC2B-055A-4D0A-B842-BF57C8174AA0}" srcOrd="0" destOrd="0" presId="urn:microsoft.com/office/officeart/2008/layout/IncreasingCircleProcess"/>
    <dgm:cxn modelId="{8AF03417-0AE1-462D-8F49-8D3DF02CC5CF}" type="presParOf" srcId="{09354139-A41F-4190-B675-9324A2C2656D}" destId="{1C513CB1-A4E8-4F9C-88F0-D35DF057F83E}" srcOrd="0" destOrd="0" presId="urn:microsoft.com/office/officeart/2008/layout/IncreasingCircleProcess"/>
    <dgm:cxn modelId="{03EF3100-318F-460F-8D0B-BADBE38617B0}" type="presParOf" srcId="{1C513CB1-A4E8-4F9C-88F0-D35DF057F83E}" destId="{29F6AF7C-3BF5-4F27-8EAB-3B2C57EC815E}" srcOrd="0" destOrd="0" presId="urn:microsoft.com/office/officeart/2008/layout/IncreasingCircleProcess"/>
    <dgm:cxn modelId="{39A50C37-33DA-40A9-ABBA-3161F7A62F9C}" type="presParOf" srcId="{1C513CB1-A4E8-4F9C-88F0-D35DF057F83E}" destId="{048F697A-0DAC-4571-B863-18A0E332F1C5}" srcOrd="1" destOrd="0" presId="urn:microsoft.com/office/officeart/2008/layout/IncreasingCircleProcess"/>
    <dgm:cxn modelId="{84273C89-1694-4205-96F5-2570DCC49BEA}" type="presParOf" srcId="{1C513CB1-A4E8-4F9C-88F0-D35DF057F83E}" destId="{66022B3F-9F42-4C82-AD6B-FF648B3351C4}" srcOrd="2" destOrd="0" presId="urn:microsoft.com/office/officeart/2008/layout/IncreasingCircleProcess"/>
    <dgm:cxn modelId="{6323F135-50D6-42C6-A3EA-59BF0FCE071F}" type="presParOf" srcId="{1C513CB1-A4E8-4F9C-88F0-D35DF057F83E}" destId="{BE3A0DCF-1743-4938-9D1C-40A663464DB6}" srcOrd="3" destOrd="0" presId="urn:microsoft.com/office/officeart/2008/layout/IncreasingCircleProcess"/>
    <dgm:cxn modelId="{813DE57C-CBCA-438B-9238-AF10DA774182}" type="presParOf" srcId="{09354139-A41F-4190-B675-9324A2C2656D}" destId="{81D152A3-209C-4A71-B028-5DB0554DAB33}" srcOrd="1" destOrd="0" presId="urn:microsoft.com/office/officeart/2008/layout/IncreasingCircleProcess"/>
    <dgm:cxn modelId="{80B810D2-56FD-43E9-B9F9-AD3314D5DC4C}" type="presParOf" srcId="{09354139-A41F-4190-B675-9324A2C2656D}" destId="{47A948A4-1F02-4740-92EF-94DECFD2DCB3}" srcOrd="2" destOrd="0" presId="urn:microsoft.com/office/officeart/2008/layout/IncreasingCircleProcess"/>
    <dgm:cxn modelId="{6C55552A-7AD3-4AE4-A743-FCD2370F5371}" type="presParOf" srcId="{47A948A4-1F02-4740-92EF-94DECFD2DCB3}" destId="{6D094D5F-4B22-401C-8342-A4D68FB09A49}" srcOrd="0" destOrd="0" presId="urn:microsoft.com/office/officeart/2008/layout/IncreasingCircleProcess"/>
    <dgm:cxn modelId="{546DDAC0-0FC7-458F-9A9B-B054812E7B9E}" type="presParOf" srcId="{47A948A4-1F02-4740-92EF-94DECFD2DCB3}" destId="{1C49D1AA-F27E-4C81-965A-E1ADFF075BCF}" srcOrd="1" destOrd="0" presId="urn:microsoft.com/office/officeart/2008/layout/IncreasingCircleProcess"/>
    <dgm:cxn modelId="{6E92EE1C-DB68-41F6-96C0-EA4A5E939106}" type="presParOf" srcId="{47A948A4-1F02-4740-92EF-94DECFD2DCB3}" destId="{1AEE89AC-4560-40FE-9A1D-1F024BD8F0DC}" srcOrd="2" destOrd="0" presId="urn:microsoft.com/office/officeart/2008/layout/IncreasingCircleProcess"/>
    <dgm:cxn modelId="{61F113BE-D30E-4BC5-96AA-F851DB9A4DA6}" type="presParOf" srcId="{47A948A4-1F02-4740-92EF-94DECFD2DCB3}" destId="{50D4AC2B-055A-4D0A-B842-BF57C8174AA0}"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80005-DCF1-45E8-9929-033E5B725438}"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16CF3F9C-C45E-43CF-A0F9-2B77660E38F6}">
      <dgm:prSet phldrT="[Text]"/>
      <dgm:spPr/>
      <dgm:t>
        <a:bodyPr/>
        <a:lstStyle/>
        <a:p>
          <a:r>
            <a:rPr lang="en-US" dirty="0">
              <a:solidFill>
                <a:schemeClr val="bg1"/>
              </a:solidFill>
            </a:rPr>
            <a:t>1872: Lord Mayo</a:t>
          </a:r>
        </a:p>
      </dgm:t>
    </dgm:pt>
    <dgm:pt modelId="{06537E82-55C1-45BD-8A9A-653837D9BB20}" type="parTrans" cxnId="{7800E598-F990-4A8C-9FB0-43C10774F801}">
      <dgm:prSet/>
      <dgm:spPr/>
      <dgm:t>
        <a:bodyPr/>
        <a:lstStyle/>
        <a:p>
          <a:endParaRPr lang="en-US"/>
        </a:p>
      </dgm:t>
    </dgm:pt>
    <dgm:pt modelId="{3F822F48-4FC1-454A-A509-FBB443FC7F7F}" type="sibTrans" cxnId="{7800E598-F990-4A8C-9FB0-43C10774F801}">
      <dgm:prSet/>
      <dgm:spPr/>
      <dgm:t>
        <a:bodyPr/>
        <a:lstStyle/>
        <a:p>
          <a:endParaRPr lang="en-US"/>
        </a:p>
      </dgm:t>
    </dgm:pt>
    <dgm:pt modelId="{6739CAEC-4916-47AF-A46D-7E932A897BDB}">
      <dgm:prSet phldrT="[Text]"/>
      <dgm:spPr/>
      <dgm:t>
        <a:bodyPr/>
        <a:lstStyle/>
        <a:p>
          <a:r>
            <a:rPr lang="en-US" dirty="0">
              <a:solidFill>
                <a:schemeClr val="bg1"/>
              </a:solidFill>
            </a:rPr>
            <a:t>1881: Lord Rippon- every decade</a:t>
          </a:r>
        </a:p>
      </dgm:t>
    </dgm:pt>
    <dgm:pt modelId="{407BC6D8-B673-40E5-9055-6DE4FA1F2654}" type="parTrans" cxnId="{8B8D348B-8029-47A2-8143-A69DA141F928}">
      <dgm:prSet/>
      <dgm:spPr/>
      <dgm:t>
        <a:bodyPr/>
        <a:lstStyle/>
        <a:p>
          <a:endParaRPr lang="en-US"/>
        </a:p>
      </dgm:t>
    </dgm:pt>
    <dgm:pt modelId="{3D8E2EBA-EEA9-4D30-AF72-101F6B776984}" type="sibTrans" cxnId="{8B8D348B-8029-47A2-8143-A69DA141F928}">
      <dgm:prSet/>
      <dgm:spPr/>
      <dgm:t>
        <a:bodyPr/>
        <a:lstStyle/>
        <a:p>
          <a:endParaRPr lang="en-US"/>
        </a:p>
      </dgm:t>
    </dgm:pt>
    <dgm:pt modelId="{E330182A-7230-42AB-B0CF-EC635884D483}">
      <dgm:prSet phldrT="[Text]"/>
      <dgm:spPr/>
      <dgm:t>
        <a:bodyPr/>
        <a:lstStyle/>
        <a:p>
          <a:r>
            <a:rPr lang="en-US" dirty="0">
              <a:solidFill>
                <a:schemeClr val="bg1"/>
              </a:solidFill>
            </a:rPr>
            <a:t>2011: 7</a:t>
          </a:r>
          <a:r>
            <a:rPr lang="en-US" baseline="30000" dirty="0">
              <a:solidFill>
                <a:schemeClr val="bg1"/>
              </a:solidFill>
            </a:rPr>
            <a:t>th</a:t>
          </a:r>
          <a:r>
            <a:rPr lang="en-US" dirty="0">
              <a:solidFill>
                <a:schemeClr val="bg1"/>
              </a:solidFill>
            </a:rPr>
            <a:t> Census of Free India, 15</a:t>
          </a:r>
          <a:r>
            <a:rPr lang="en-US" baseline="30000" dirty="0">
              <a:solidFill>
                <a:schemeClr val="bg1"/>
              </a:solidFill>
            </a:rPr>
            <a:t>th</a:t>
          </a:r>
          <a:r>
            <a:rPr lang="en-US" dirty="0">
              <a:solidFill>
                <a:schemeClr val="bg1"/>
              </a:solidFill>
            </a:rPr>
            <a:t> overall</a:t>
          </a:r>
        </a:p>
      </dgm:t>
    </dgm:pt>
    <dgm:pt modelId="{44815072-C0E2-4F58-B2E6-EF09322E6B63}" type="parTrans" cxnId="{61A96FA8-4B19-45D1-B7F3-114A8EBC18F3}">
      <dgm:prSet/>
      <dgm:spPr/>
      <dgm:t>
        <a:bodyPr/>
        <a:lstStyle/>
        <a:p>
          <a:endParaRPr lang="en-US"/>
        </a:p>
      </dgm:t>
    </dgm:pt>
    <dgm:pt modelId="{1D4F0EC1-1E87-4324-A8DB-5C9786B8378A}" type="sibTrans" cxnId="{61A96FA8-4B19-45D1-B7F3-114A8EBC18F3}">
      <dgm:prSet/>
      <dgm:spPr/>
      <dgm:t>
        <a:bodyPr/>
        <a:lstStyle/>
        <a:p>
          <a:endParaRPr lang="en-US"/>
        </a:p>
      </dgm:t>
    </dgm:pt>
    <dgm:pt modelId="{6C6EE20B-500F-4A8F-A93A-80AB501DD856}" type="pres">
      <dgm:prSet presAssocID="{16B80005-DCF1-45E8-9929-033E5B725438}" presName="Name0" presStyleCnt="0">
        <dgm:presLayoutVars>
          <dgm:chMax/>
          <dgm:chPref/>
          <dgm:dir/>
        </dgm:presLayoutVars>
      </dgm:prSet>
      <dgm:spPr/>
    </dgm:pt>
    <dgm:pt modelId="{AACE4580-7323-4AC6-9E46-4C57AC650490}" type="pres">
      <dgm:prSet presAssocID="{16CF3F9C-C45E-43CF-A0F9-2B77660E38F6}" presName="composite" presStyleCnt="0">
        <dgm:presLayoutVars>
          <dgm:chMax val="1"/>
          <dgm:chPref val="1"/>
        </dgm:presLayoutVars>
      </dgm:prSet>
      <dgm:spPr/>
    </dgm:pt>
    <dgm:pt modelId="{D97BBADA-D68C-4760-BCFB-8DBC21BEF9B8}" type="pres">
      <dgm:prSet presAssocID="{16CF3F9C-C45E-43CF-A0F9-2B77660E38F6}" presName="Accent" presStyleLbl="trAlignAcc1" presStyleIdx="0" presStyleCnt="3">
        <dgm:presLayoutVars>
          <dgm:chMax val="0"/>
          <dgm:chPref val="0"/>
        </dgm:presLayoutVars>
      </dgm:prSet>
      <dgm:spPr/>
    </dgm:pt>
    <dgm:pt modelId="{67D9B0CA-9C1D-4506-878C-8B1DF846AD55}" type="pres">
      <dgm:prSet presAssocID="{16CF3F9C-C45E-43CF-A0F9-2B77660E38F6}" presName="Image" presStyleLbl="alignImgPlace1" presStyleIdx="0" presStyleCnt="3" custScaleX="80148">
        <dgm:presLayoutVars>
          <dgm:chMax val="0"/>
          <dgm:chPref val="0"/>
        </dgm:presLayoutVars>
      </dgm:prSet>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76609922-E943-46D4-B2C3-9740E7EE182E}" type="pres">
      <dgm:prSet presAssocID="{16CF3F9C-C45E-43CF-A0F9-2B77660E38F6}" presName="ChildComposite" presStyleCnt="0"/>
      <dgm:spPr/>
    </dgm:pt>
    <dgm:pt modelId="{5FB34FEC-7901-47A5-AE5C-DB2FBD08A8E4}" type="pres">
      <dgm:prSet presAssocID="{16CF3F9C-C45E-43CF-A0F9-2B77660E38F6}" presName="Child" presStyleLbl="node1" presStyleIdx="0" presStyleCnt="0">
        <dgm:presLayoutVars>
          <dgm:chMax val="0"/>
          <dgm:chPref val="0"/>
          <dgm:bulletEnabled val="1"/>
        </dgm:presLayoutVars>
      </dgm:prSet>
      <dgm:spPr/>
    </dgm:pt>
    <dgm:pt modelId="{DCA0597B-79B1-4633-A255-09D78AEC96F4}" type="pres">
      <dgm:prSet presAssocID="{16CF3F9C-C45E-43CF-A0F9-2B77660E38F6}" presName="Parent" presStyleLbl="revTx" presStyleIdx="0" presStyleCnt="3">
        <dgm:presLayoutVars>
          <dgm:chMax val="1"/>
          <dgm:chPref val="0"/>
          <dgm:bulletEnabled val="1"/>
        </dgm:presLayoutVars>
      </dgm:prSet>
      <dgm:spPr/>
    </dgm:pt>
    <dgm:pt modelId="{82E2D8D5-F125-4746-9BB7-45941C18F823}" type="pres">
      <dgm:prSet presAssocID="{3F822F48-4FC1-454A-A509-FBB443FC7F7F}" presName="sibTrans" presStyleCnt="0"/>
      <dgm:spPr/>
    </dgm:pt>
    <dgm:pt modelId="{A3338B07-0FD7-4EC7-BAB2-9362D74C48CB}" type="pres">
      <dgm:prSet presAssocID="{6739CAEC-4916-47AF-A46D-7E932A897BDB}" presName="composite" presStyleCnt="0">
        <dgm:presLayoutVars>
          <dgm:chMax val="1"/>
          <dgm:chPref val="1"/>
        </dgm:presLayoutVars>
      </dgm:prSet>
      <dgm:spPr/>
    </dgm:pt>
    <dgm:pt modelId="{DD758F68-C862-4CBA-85E2-8FDA84CBCAAC}" type="pres">
      <dgm:prSet presAssocID="{6739CAEC-4916-47AF-A46D-7E932A897BDB}" presName="Accent" presStyleLbl="trAlignAcc1" presStyleIdx="1" presStyleCnt="3">
        <dgm:presLayoutVars>
          <dgm:chMax val="0"/>
          <dgm:chPref val="0"/>
        </dgm:presLayoutVars>
      </dgm:prSet>
      <dgm:spPr/>
    </dgm:pt>
    <dgm:pt modelId="{E5BA48CE-E0FE-4973-9889-51CAA410AF59}" type="pres">
      <dgm:prSet presAssocID="{6739CAEC-4916-47AF-A46D-7E932A897BDB}" presName="Image" presStyleLbl="alignImgPlace1" presStyleIdx="1" presStyleCnt="3" custScaleX="64444">
        <dgm:presLayoutVars>
          <dgm:chMax val="0"/>
          <dgm:chPref val="0"/>
        </dgm:presLayoutVars>
      </dgm:prSet>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76BC16E8-FB3B-4163-A6AC-B1ECCEB89178}" type="pres">
      <dgm:prSet presAssocID="{6739CAEC-4916-47AF-A46D-7E932A897BDB}" presName="ChildComposite" presStyleCnt="0"/>
      <dgm:spPr/>
    </dgm:pt>
    <dgm:pt modelId="{541C16FF-2DEE-4632-816D-2D4BDC7F8458}" type="pres">
      <dgm:prSet presAssocID="{6739CAEC-4916-47AF-A46D-7E932A897BDB}" presName="Child" presStyleLbl="node1" presStyleIdx="0" presStyleCnt="0">
        <dgm:presLayoutVars>
          <dgm:chMax val="0"/>
          <dgm:chPref val="0"/>
          <dgm:bulletEnabled val="1"/>
        </dgm:presLayoutVars>
      </dgm:prSet>
      <dgm:spPr/>
    </dgm:pt>
    <dgm:pt modelId="{D12846B4-BA5F-48AF-B1F6-30D30E6901F4}" type="pres">
      <dgm:prSet presAssocID="{6739CAEC-4916-47AF-A46D-7E932A897BDB}" presName="Parent" presStyleLbl="revTx" presStyleIdx="1" presStyleCnt="3">
        <dgm:presLayoutVars>
          <dgm:chMax val="1"/>
          <dgm:chPref val="0"/>
          <dgm:bulletEnabled val="1"/>
        </dgm:presLayoutVars>
      </dgm:prSet>
      <dgm:spPr/>
    </dgm:pt>
    <dgm:pt modelId="{3701A160-BEB2-4551-AE4A-E3BB5AADCD9F}" type="pres">
      <dgm:prSet presAssocID="{3D8E2EBA-EEA9-4D30-AF72-101F6B776984}" presName="sibTrans" presStyleCnt="0"/>
      <dgm:spPr/>
    </dgm:pt>
    <dgm:pt modelId="{02652A2B-7513-442A-B4B2-52C27280E59D}" type="pres">
      <dgm:prSet presAssocID="{E330182A-7230-42AB-B0CF-EC635884D483}" presName="composite" presStyleCnt="0">
        <dgm:presLayoutVars>
          <dgm:chMax val="1"/>
          <dgm:chPref val="1"/>
        </dgm:presLayoutVars>
      </dgm:prSet>
      <dgm:spPr/>
    </dgm:pt>
    <dgm:pt modelId="{A91C1FCB-5E1E-4D6B-AABA-32E978988E7E}" type="pres">
      <dgm:prSet presAssocID="{E330182A-7230-42AB-B0CF-EC635884D483}" presName="Accent" presStyleLbl="trAlignAcc1" presStyleIdx="2" presStyleCnt="3">
        <dgm:presLayoutVars>
          <dgm:chMax val="0"/>
          <dgm:chPref val="0"/>
        </dgm:presLayoutVars>
      </dgm:prSet>
      <dgm:spPr/>
    </dgm:pt>
    <dgm:pt modelId="{086F3243-8EC5-4F0F-B909-7A0E10F8A4EA}" type="pres">
      <dgm:prSet presAssocID="{E330182A-7230-42AB-B0CF-EC635884D483}" presName="Image" presStyleLbl="alignImgPlace1" presStyleIdx="2" presStyleCnt="3" custScaleX="80148">
        <dgm:presLayoutVars>
          <dgm:chMax val="0"/>
          <dgm:chPref val="0"/>
        </dgm:presLayoutVars>
      </dgm:prSet>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6CEE1378-0D15-488A-B84E-E65B6CAFFD56}" type="pres">
      <dgm:prSet presAssocID="{E330182A-7230-42AB-B0CF-EC635884D483}" presName="ChildComposite" presStyleCnt="0"/>
      <dgm:spPr/>
    </dgm:pt>
    <dgm:pt modelId="{AD8018FF-BDEE-4D9B-9E54-E0AED73260D5}" type="pres">
      <dgm:prSet presAssocID="{E330182A-7230-42AB-B0CF-EC635884D483}" presName="Child" presStyleLbl="node1" presStyleIdx="0" presStyleCnt="0">
        <dgm:presLayoutVars>
          <dgm:chMax val="0"/>
          <dgm:chPref val="0"/>
          <dgm:bulletEnabled val="1"/>
        </dgm:presLayoutVars>
      </dgm:prSet>
      <dgm:spPr/>
    </dgm:pt>
    <dgm:pt modelId="{E556A32F-8DEB-41C8-A2BC-A65B6E348595}" type="pres">
      <dgm:prSet presAssocID="{E330182A-7230-42AB-B0CF-EC635884D483}" presName="Parent" presStyleLbl="revTx" presStyleIdx="2" presStyleCnt="3">
        <dgm:presLayoutVars>
          <dgm:chMax val="1"/>
          <dgm:chPref val="0"/>
          <dgm:bulletEnabled val="1"/>
        </dgm:presLayoutVars>
      </dgm:prSet>
      <dgm:spPr/>
    </dgm:pt>
  </dgm:ptLst>
  <dgm:cxnLst>
    <dgm:cxn modelId="{A6A2974D-42F8-4991-9F3E-E2968E4EE7DD}" type="presOf" srcId="{6739CAEC-4916-47AF-A46D-7E932A897BDB}" destId="{D12846B4-BA5F-48AF-B1F6-30D30E6901F4}" srcOrd="0" destOrd="0" presId="urn:microsoft.com/office/officeart/2008/layout/CaptionedPictures"/>
    <dgm:cxn modelId="{7C808917-DB55-4552-B01A-FFC415E4F70F}" type="presOf" srcId="{E330182A-7230-42AB-B0CF-EC635884D483}" destId="{E556A32F-8DEB-41C8-A2BC-A65B6E348595}" srcOrd="0" destOrd="0" presId="urn:microsoft.com/office/officeart/2008/layout/CaptionedPictures"/>
    <dgm:cxn modelId="{8B8D348B-8029-47A2-8143-A69DA141F928}" srcId="{16B80005-DCF1-45E8-9929-033E5B725438}" destId="{6739CAEC-4916-47AF-A46D-7E932A897BDB}" srcOrd="1" destOrd="0" parTransId="{407BC6D8-B673-40E5-9055-6DE4FA1F2654}" sibTransId="{3D8E2EBA-EEA9-4D30-AF72-101F6B776984}"/>
    <dgm:cxn modelId="{61A96FA8-4B19-45D1-B7F3-114A8EBC18F3}" srcId="{16B80005-DCF1-45E8-9929-033E5B725438}" destId="{E330182A-7230-42AB-B0CF-EC635884D483}" srcOrd="2" destOrd="0" parTransId="{44815072-C0E2-4F58-B2E6-EF09322E6B63}" sibTransId="{1D4F0EC1-1E87-4324-A8DB-5C9786B8378A}"/>
    <dgm:cxn modelId="{7800E598-F990-4A8C-9FB0-43C10774F801}" srcId="{16B80005-DCF1-45E8-9929-033E5B725438}" destId="{16CF3F9C-C45E-43CF-A0F9-2B77660E38F6}" srcOrd="0" destOrd="0" parTransId="{06537E82-55C1-45BD-8A9A-653837D9BB20}" sibTransId="{3F822F48-4FC1-454A-A509-FBB443FC7F7F}"/>
    <dgm:cxn modelId="{D3E066F6-6A98-4358-B6D4-FCFA3D3F7739}" type="presOf" srcId="{16CF3F9C-C45E-43CF-A0F9-2B77660E38F6}" destId="{DCA0597B-79B1-4633-A255-09D78AEC96F4}" srcOrd="0" destOrd="0" presId="urn:microsoft.com/office/officeart/2008/layout/CaptionedPictures"/>
    <dgm:cxn modelId="{B8B6548C-ECF4-451F-8C85-DBCC78AD587C}" type="presOf" srcId="{16B80005-DCF1-45E8-9929-033E5B725438}" destId="{6C6EE20B-500F-4A8F-A93A-80AB501DD856}" srcOrd="0" destOrd="0" presId="urn:microsoft.com/office/officeart/2008/layout/CaptionedPictures"/>
    <dgm:cxn modelId="{93ACB188-1D53-4E00-8F52-E874F3D4B110}" type="presParOf" srcId="{6C6EE20B-500F-4A8F-A93A-80AB501DD856}" destId="{AACE4580-7323-4AC6-9E46-4C57AC650490}" srcOrd="0" destOrd="0" presId="urn:microsoft.com/office/officeart/2008/layout/CaptionedPictures"/>
    <dgm:cxn modelId="{3B9E40A4-5A24-4958-A562-994E50D1B442}" type="presParOf" srcId="{AACE4580-7323-4AC6-9E46-4C57AC650490}" destId="{D97BBADA-D68C-4760-BCFB-8DBC21BEF9B8}" srcOrd="0" destOrd="0" presId="urn:microsoft.com/office/officeart/2008/layout/CaptionedPictures"/>
    <dgm:cxn modelId="{7D5BDFC7-5D55-452D-BBAF-21019FB5DCEE}" type="presParOf" srcId="{AACE4580-7323-4AC6-9E46-4C57AC650490}" destId="{67D9B0CA-9C1D-4506-878C-8B1DF846AD55}" srcOrd="1" destOrd="0" presId="urn:microsoft.com/office/officeart/2008/layout/CaptionedPictures"/>
    <dgm:cxn modelId="{CDB9C6A9-39E1-49E6-A9F3-1B6930279FAD}" type="presParOf" srcId="{AACE4580-7323-4AC6-9E46-4C57AC650490}" destId="{76609922-E943-46D4-B2C3-9740E7EE182E}" srcOrd="2" destOrd="0" presId="urn:microsoft.com/office/officeart/2008/layout/CaptionedPictures"/>
    <dgm:cxn modelId="{07B2467E-FE17-43C6-8BD2-7F072E543C67}" type="presParOf" srcId="{76609922-E943-46D4-B2C3-9740E7EE182E}" destId="{5FB34FEC-7901-47A5-AE5C-DB2FBD08A8E4}" srcOrd="0" destOrd="0" presId="urn:microsoft.com/office/officeart/2008/layout/CaptionedPictures"/>
    <dgm:cxn modelId="{991F4C32-322E-4365-BB89-FF86BB0122D6}" type="presParOf" srcId="{76609922-E943-46D4-B2C3-9740E7EE182E}" destId="{DCA0597B-79B1-4633-A255-09D78AEC96F4}" srcOrd="1" destOrd="0" presId="urn:microsoft.com/office/officeart/2008/layout/CaptionedPictures"/>
    <dgm:cxn modelId="{9D45BF78-6F0A-4266-A508-2495BA6EF0C8}" type="presParOf" srcId="{6C6EE20B-500F-4A8F-A93A-80AB501DD856}" destId="{82E2D8D5-F125-4746-9BB7-45941C18F823}" srcOrd="1" destOrd="0" presId="urn:microsoft.com/office/officeart/2008/layout/CaptionedPictures"/>
    <dgm:cxn modelId="{3477B419-1D19-4912-9212-64ED6B0EA7DE}" type="presParOf" srcId="{6C6EE20B-500F-4A8F-A93A-80AB501DD856}" destId="{A3338B07-0FD7-4EC7-BAB2-9362D74C48CB}" srcOrd="2" destOrd="0" presId="urn:microsoft.com/office/officeart/2008/layout/CaptionedPictures"/>
    <dgm:cxn modelId="{B09E9552-1CD7-499F-8BCB-6727856E080A}" type="presParOf" srcId="{A3338B07-0FD7-4EC7-BAB2-9362D74C48CB}" destId="{DD758F68-C862-4CBA-85E2-8FDA84CBCAAC}" srcOrd="0" destOrd="0" presId="urn:microsoft.com/office/officeart/2008/layout/CaptionedPictures"/>
    <dgm:cxn modelId="{8E603678-E968-4DBE-BE09-EE6C54387859}" type="presParOf" srcId="{A3338B07-0FD7-4EC7-BAB2-9362D74C48CB}" destId="{E5BA48CE-E0FE-4973-9889-51CAA410AF59}" srcOrd="1" destOrd="0" presId="urn:microsoft.com/office/officeart/2008/layout/CaptionedPictures"/>
    <dgm:cxn modelId="{5393F735-B46D-4DA8-BC92-77D6E0C5BF1A}" type="presParOf" srcId="{A3338B07-0FD7-4EC7-BAB2-9362D74C48CB}" destId="{76BC16E8-FB3B-4163-A6AC-B1ECCEB89178}" srcOrd="2" destOrd="0" presId="urn:microsoft.com/office/officeart/2008/layout/CaptionedPictures"/>
    <dgm:cxn modelId="{1F0D2166-D29C-4DCB-8BEB-300176589F7B}" type="presParOf" srcId="{76BC16E8-FB3B-4163-A6AC-B1ECCEB89178}" destId="{541C16FF-2DEE-4632-816D-2D4BDC7F8458}" srcOrd="0" destOrd="0" presId="urn:microsoft.com/office/officeart/2008/layout/CaptionedPictures"/>
    <dgm:cxn modelId="{55284947-19F9-465A-9235-5A5354D33EC5}" type="presParOf" srcId="{76BC16E8-FB3B-4163-A6AC-B1ECCEB89178}" destId="{D12846B4-BA5F-48AF-B1F6-30D30E6901F4}" srcOrd="1" destOrd="0" presId="urn:microsoft.com/office/officeart/2008/layout/CaptionedPictures"/>
    <dgm:cxn modelId="{A1C0767A-0661-44B5-8A3D-D80E2AB68E90}" type="presParOf" srcId="{6C6EE20B-500F-4A8F-A93A-80AB501DD856}" destId="{3701A160-BEB2-4551-AE4A-E3BB5AADCD9F}" srcOrd="3" destOrd="0" presId="urn:microsoft.com/office/officeart/2008/layout/CaptionedPictures"/>
    <dgm:cxn modelId="{AE9493BA-C4E5-4C93-B27D-CA655C774EC8}" type="presParOf" srcId="{6C6EE20B-500F-4A8F-A93A-80AB501DD856}" destId="{02652A2B-7513-442A-B4B2-52C27280E59D}" srcOrd="4" destOrd="0" presId="urn:microsoft.com/office/officeart/2008/layout/CaptionedPictures"/>
    <dgm:cxn modelId="{26DA8782-F3A7-461C-B23C-41DFC5BFDEE1}" type="presParOf" srcId="{02652A2B-7513-442A-B4B2-52C27280E59D}" destId="{A91C1FCB-5E1E-4D6B-AABA-32E978988E7E}" srcOrd="0" destOrd="0" presId="urn:microsoft.com/office/officeart/2008/layout/CaptionedPictures"/>
    <dgm:cxn modelId="{8CC35CDC-5B3E-493B-ADC8-260A03A787E6}" type="presParOf" srcId="{02652A2B-7513-442A-B4B2-52C27280E59D}" destId="{086F3243-8EC5-4F0F-B909-7A0E10F8A4EA}" srcOrd="1" destOrd="0" presId="urn:microsoft.com/office/officeart/2008/layout/CaptionedPictures"/>
    <dgm:cxn modelId="{597C31D2-F3C8-46CD-9648-DCC2D6EC4BD4}" type="presParOf" srcId="{02652A2B-7513-442A-B4B2-52C27280E59D}" destId="{6CEE1378-0D15-488A-B84E-E65B6CAFFD56}" srcOrd="2" destOrd="0" presId="urn:microsoft.com/office/officeart/2008/layout/CaptionedPictures"/>
    <dgm:cxn modelId="{CC932497-AF8D-418E-80A7-3735934AA9D2}" type="presParOf" srcId="{6CEE1378-0D15-488A-B84E-E65B6CAFFD56}" destId="{AD8018FF-BDEE-4D9B-9E54-E0AED73260D5}" srcOrd="0" destOrd="0" presId="urn:microsoft.com/office/officeart/2008/layout/CaptionedPictures"/>
    <dgm:cxn modelId="{9C8F7011-717D-434F-A23F-4841B9392046}" type="presParOf" srcId="{6CEE1378-0D15-488A-B84E-E65B6CAFFD56}" destId="{E556A32F-8DEB-41C8-A2BC-A65B6E348595}" srcOrd="1" destOrd="0" presId="urn:microsoft.com/office/officeart/2008/layout/CaptionedPictures"/>
  </dgm:cxnLst>
  <dgm:bg>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2" qsCatId="simple" csTypeId="urn:microsoft.com/office/officeart/2005/8/colors/accent3_3" csCatId="accent3" phldr="1"/>
      <dgm:spPr/>
      <dgm:t>
        <a:bodyPr/>
        <a:lstStyle/>
        <a:p>
          <a:endParaRPr lang="en-US"/>
        </a:p>
      </dgm:t>
    </dgm:pt>
    <dgm:pt modelId="{E538A531-F2A5-4C86-B393-8AF2F6283361}">
      <dgm:prSet phldrT="[Text]" custT="1"/>
      <dgm:spPr/>
      <dgm:t>
        <a:bodyPr/>
        <a:lstStyle/>
        <a:p>
          <a:r>
            <a:rPr lang="en-US" sz="2800" dirty="0"/>
            <a:t>Census Theory</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0894A1DD-006D-44EA-AC13-4CDA6ACF6B9A}">
      <dgm:prSet phldrT="[Text]" custT="1"/>
      <dgm:spPr>
        <a:solidFill>
          <a:schemeClr val="accent2"/>
        </a:solidFill>
      </dgm:spPr>
      <dgm:t>
        <a:bodyPr/>
        <a:lstStyle/>
        <a:p>
          <a:r>
            <a:rPr lang="en-US" sz="2000" dirty="0"/>
            <a:t>Pop. Growth-stages, concepts, formulas</a:t>
          </a:r>
        </a:p>
      </dgm:t>
    </dgm:pt>
    <dgm:pt modelId="{0DCE412B-63B0-4F85-A83F-04E730A1A75E}" type="parTrans" cxnId="{F3E6B0AE-481F-42F6-BA55-B26696EB3A9C}">
      <dgm:prSet/>
      <dgm:spPr/>
      <dgm:t>
        <a:bodyPr/>
        <a:lstStyle/>
        <a:p>
          <a:endParaRPr lang="en-US"/>
        </a:p>
      </dgm:t>
    </dgm:pt>
    <dgm:pt modelId="{65DB497C-3760-4809-A5BD-15411E2CA3C7}" type="sibTrans" cxnId="{F3E6B0AE-481F-42F6-BA55-B26696EB3A9C}">
      <dgm:prSet/>
      <dgm:spPr/>
      <dgm:t>
        <a:bodyPr/>
        <a:lstStyle/>
        <a:p>
          <a:endParaRPr lang="en-US"/>
        </a:p>
      </dgm:t>
    </dgm:pt>
    <dgm:pt modelId="{D7FE72C0-9995-4615-97DC-5A26775A4C11}">
      <dgm:prSet phldrT="[Text]" custT="1"/>
      <dgm:spPr/>
      <dgm:t>
        <a:bodyPr/>
        <a:lstStyle/>
        <a:p>
          <a:r>
            <a:rPr lang="en-US" sz="2000" dirty="0"/>
            <a:t>Diversity: Language, Religion, Ethnic Composition</a:t>
          </a:r>
        </a:p>
      </dgm:t>
    </dgm:pt>
    <dgm:pt modelId="{3D382D20-84EE-422C-9426-9311EBFE8595}" type="parTrans" cxnId="{123CABCB-8700-4B8E-A43C-752CB192C762}">
      <dgm:prSet/>
      <dgm:spPr/>
      <dgm:t>
        <a:bodyPr/>
        <a:lstStyle/>
        <a:p>
          <a:endParaRPr lang="en-US"/>
        </a:p>
      </dgm:t>
    </dgm:pt>
    <dgm:pt modelId="{2F8AC357-1014-4B9E-ADB9-B0A763C42E74}" type="sibTrans" cxnId="{123CABCB-8700-4B8E-A43C-752CB192C762}">
      <dgm:prSet/>
      <dgm:spPr/>
      <dgm:t>
        <a:bodyPr/>
        <a:lstStyle/>
        <a:p>
          <a:endParaRPr lang="en-US"/>
        </a:p>
      </dgm:t>
    </dgm:pt>
    <dgm:pt modelId="{D95526CF-4A62-48F6-952D-83A7A7A9FB0B}">
      <dgm:prSet phldrT="[Text]" custT="1"/>
      <dgm:spPr/>
      <dgm:t>
        <a:bodyPr/>
        <a:lstStyle/>
        <a:p>
          <a:r>
            <a:rPr lang="en-US" sz="2000" dirty="0"/>
            <a:t>NCERT Sociology terms</a:t>
          </a:r>
        </a:p>
      </dgm:t>
    </dgm:pt>
    <dgm:pt modelId="{B684FE32-A40D-4878-866F-6857173A6536}" type="parTrans" cxnId="{EA2A2C05-258A-410A-A3D9-F6FDD565B784}">
      <dgm:prSet/>
      <dgm:spPr/>
      <dgm:t>
        <a:bodyPr/>
        <a:lstStyle/>
        <a:p>
          <a:endParaRPr lang="en-US"/>
        </a:p>
      </dgm:t>
    </dgm:pt>
    <dgm:pt modelId="{06541C2A-05D9-4578-94AD-AB684D1C3E6F}" type="sibTrans" cxnId="{EA2A2C05-258A-410A-A3D9-F6FDD565B784}">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2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A43CDDE2-A418-4059-A345-87149D69CF94}" type="pres">
      <dgm:prSet presAssocID="{4D777536-2B89-4A67-A99C-3AE1C553C720}" presName="sibTrans" presStyleCnt="0"/>
      <dgm:spPr/>
    </dgm:pt>
    <dgm:pt modelId="{CB3ECBB6-46F9-40E1-9830-0FB152B6C0BF}" type="pres">
      <dgm:prSet presAssocID="{0894A1DD-006D-44EA-AC13-4CDA6ACF6B9A}" presName="composite" presStyleCnt="0"/>
      <dgm:spPr/>
    </dgm:pt>
    <dgm:pt modelId="{83614A86-62B5-476F-8818-8501C9239B08}" type="pres">
      <dgm:prSet presAssocID="{0894A1DD-006D-44EA-AC13-4CDA6ACF6B9A}" presName="Image" presStyleLbl="bgShp"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3509048F-0E72-41B4-9D7B-DD00C4E178BC}" type="pres">
      <dgm:prSet presAssocID="{0894A1DD-006D-44EA-AC13-4CDA6ACF6B9A}" presName="Parent" presStyleLbl="node0" presStyleIdx="1" presStyleCnt="4">
        <dgm:presLayoutVars>
          <dgm:bulletEnabled val="1"/>
        </dgm:presLayoutVars>
      </dgm:prSet>
      <dgm:spPr/>
    </dgm:pt>
    <dgm:pt modelId="{191CF72A-093A-482E-A8EB-E5A643C6D9C4}" type="pres">
      <dgm:prSet presAssocID="{65DB497C-3760-4809-A5BD-15411E2CA3C7}" presName="sibTrans" presStyleCnt="0"/>
      <dgm:spPr/>
    </dgm:pt>
    <dgm:pt modelId="{7B894298-7BFB-4C82-9FCA-D8EE0C18B25B}" type="pres">
      <dgm:prSet presAssocID="{D7FE72C0-9995-4615-97DC-5A26775A4C11}" presName="composite" presStyleCnt="0"/>
      <dgm:spPr/>
    </dgm:pt>
    <dgm:pt modelId="{95418F29-A0D8-48D6-917C-25342DC9BE48}" type="pres">
      <dgm:prSet presAssocID="{D7FE72C0-9995-4615-97DC-5A26775A4C11}" presName="Image" presStyleLbl="bgShp"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dgm:spPr>
    </dgm:pt>
    <dgm:pt modelId="{F16BE2B0-455B-4046-9FBF-92500CFBF292}" type="pres">
      <dgm:prSet presAssocID="{D7FE72C0-9995-4615-97DC-5A26775A4C11}" presName="Parent" presStyleLbl="node0" presStyleIdx="2" presStyleCnt="4">
        <dgm:presLayoutVars>
          <dgm:bulletEnabled val="1"/>
        </dgm:presLayoutVars>
      </dgm:prSet>
      <dgm:spPr/>
    </dgm:pt>
    <dgm:pt modelId="{62C6A099-BF7B-4A26-8C0C-376A93CAFFB1}" type="pres">
      <dgm:prSet presAssocID="{2F8AC357-1014-4B9E-ADB9-B0A763C42E74}" presName="sibTrans" presStyleCnt="0"/>
      <dgm:spPr/>
    </dgm:pt>
    <dgm:pt modelId="{A0AB1BBF-2048-4231-8ACB-0E4343A4992E}" type="pres">
      <dgm:prSet presAssocID="{D95526CF-4A62-48F6-952D-83A7A7A9FB0B}" presName="composite" presStyleCnt="0"/>
      <dgm:spPr/>
    </dgm:pt>
    <dgm:pt modelId="{2D6491B5-F7E3-4A59-A8B7-69495C3266EC}" type="pres">
      <dgm:prSet presAssocID="{D95526CF-4A62-48F6-952D-83A7A7A9FB0B}" presName="Image" presStyleLbl="bgShp"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BE6FEC8D-4C5B-4243-ACFD-32161188B1D9}" type="pres">
      <dgm:prSet presAssocID="{D95526CF-4A62-48F6-952D-83A7A7A9FB0B}" presName="Parent" presStyleLbl="node0" presStyleIdx="3" presStyleCnt="4">
        <dgm:presLayoutVars>
          <dgm:bulletEnabled val="1"/>
        </dgm:presLayoutVars>
      </dgm:prSet>
      <dgm:spPr/>
    </dgm:pt>
  </dgm:ptLst>
  <dgm:cxnLst>
    <dgm:cxn modelId="{123CABCB-8700-4B8E-A43C-752CB192C762}" srcId="{3C5A9E16-10D3-46F6-9C38-773CEB864174}" destId="{D7FE72C0-9995-4615-97DC-5A26775A4C11}" srcOrd="2" destOrd="0" parTransId="{3D382D20-84EE-422C-9426-9311EBFE8595}" sibTransId="{2F8AC357-1014-4B9E-ADB9-B0A763C42E74}"/>
    <dgm:cxn modelId="{F3E6B0AE-481F-42F6-BA55-B26696EB3A9C}" srcId="{3C5A9E16-10D3-46F6-9C38-773CEB864174}" destId="{0894A1DD-006D-44EA-AC13-4CDA6ACF6B9A}" srcOrd="1" destOrd="0" parTransId="{0DCE412B-63B0-4F85-A83F-04E730A1A75E}" sibTransId="{65DB497C-3760-4809-A5BD-15411E2CA3C7}"/>
    <dgm:cxn modelId="{0A3491D1-7553-4CBE-A90A-F7CD54A24D36}" type="presOf" srcId="{3C5A9E16-10D3-46F6-9C38-773CEB864174}" destId="{5D7072CE-2D52-40BC-A122-5E47D2F7FF09}" srcOrd="0" destOrd="0" presId="urn:microsoft.com/office/officeart/2008/layout/BendingPictureCaption"/>
    <dgm:cxn modelId="{12134074-A4A7-4BCF-9035-147C150AEE13}" type="presOf" srcId="{0894A1DD-006D-44EA-AC13-4CDA6ACF6B9A}" destId="{3509048F-0E72-41B4-9D7B-DD00C4E178BC}"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30452979-A6F3-4093-9740-DF9815EE189C}" type="presOf" srcId="{D7FE72C0-9995-4615-97DC-5A26775A4C11}" destId="{F16BE2B0-455B-4046-9FBF-92500CFBF292}" srcOrd="0" destOrd="0" presId="urn:microsoft.com/office/officeart/2008/layout/BendingPictureCaption"/>
    <dgm:cxn modelId="{D73CCF69-FADC-43EE-914C-76D17457AFCD}" srcId="{3C5A9E16-10D3-46F6-9C38-773CEB864174}" destId="{E538A531-F2A5-4C86-B393-8AF2F6283361}" srcOrd="0" destOrd="0" parTransId="{22399497-0E92-4481-8B62-B88E4850F468}" sibTransId="{4D777536-2B89-4A67-A99C-3AE1C553C720}"/>
    <dgm:cxn modelId="{EA2A2C05-258A-410A-A3D9-F6FDD565B784}" srcId="{3C5A9E16-10D3-46F6-9C38-773CEB864174}" destId="{D95526CF-4A62-48F6-952D-83A7A7A9FB0B}" srcOrd="3" destOrd="0" parTransId="{B684FE32-A40D-4878-866F-6857173A6536}" sibTransId="{06541C2A-05D9-4578-94AD-AB684D1C3E6F}"/>
    <dgm:cxn modelId="{77C476B0-70CD-4128-BF94-50F1FCEBE0BA}" type="presOf" srcId="{D95526CF-4A62-48F6-952D-83A7A7A9FB0B}" destId="{BE6FEC8D-4C5B-4243-ACFD-32161188B1D9}"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9BD36BB3-E22D-4421-8008-D1B7EFA0EFCD}" type="presParOf" srcId="{5D7072CE-2D52-40BC-A122-5E47D2F7FF09}" destId="{A43CDDE2-A418-4059-A345-87149D69CF94}" srcOrd="1" destOrd="0" presId="urn:microsoft.com/office/officeart/2008/layout/BendingPictureCaption"/>
    <dgm:cxn modelId="{E192A338-B6D1-4050-9FA0-B019B24B62C2}" type="presParOf" srcId="{5D7072CE-2D52-40BC-A122-5E47D2F7FF09}" destId="{CB3ECBB6-46F9-40E1-9830-0FB152B6C0BF}" srcOrd="2" destOrd="0" presId="urn:microsoft.com/office/officeart/2008/layout/BendingPictureCaption"/>
    <dgm:cxn modelId="{75A7D034-AC29-4086-B827-1B8D2C245176}" type="presParOf" srcId="{CB3ECBB6-46F9-40E1-9830-0FB152B6C0BF}" destId="{83614A86-62B5-476F-8818-8501C9239B08}" srcOrd="0" destOrd="0" presId="urn:microsoft.com/office/officeart/2008/layout/BendingPictureCaption"/>
    <dgm:cxn modelId="{F72D3AAC-E58B-41C2-BECC-274D0AD49017}" type="presParOf" srcId="{CB3ECBB6-46F9-40E1-9830-0FB152B6C0BF}" destId="{3509048F-0E72-41B4-9D7B-DD00C4E178BC}" srcOrd="1" destOrd="0" presId="urn:microsoft.com/office/officeart/2008/layout/BendingPictureCaption"/>
    <dgm:cxn modelId="{BFF4296E-01B7-4A4E-9B4F-74749C28B390}" type="presParOf" srcId="{5D7072CE-2D52-40BC-A122-5E47D2F7FF09}" destId="{191CF72A-093A-482E-A8EB-E5A643C6D9C4}" srcOrd="3" destOrd="0" presId="urn:microsoft.com/office/officeart/2008/layout/BendingPictureCaption"/>
    <dgm:cxn modelId="{B54D33CA-39D9-4E9F-8930-0877CFC3356B}" type="presParOf" srcId="{5D7072CE-2D52-40BC-A122-5E47D2F7FF09}" destId="{7B894298-7BFB-4C82-9FCA-D8EE0C18B25B}" srcOrd="4" destOrd="0" presId="urn:microsoft.com/office/officeart/2008/layout/BendingPictureCaption"/>
    <dgm:cxn modelId="{F3157845-F591-4745-B96B-B79EA45A4C51}" type="presParOf" srcId="{7B894298-7BFB-4C82-9FCA-D8EE0C18B25B}" destId="{95418F29-A0D8-48D6-917C-25342DC9BE48}" srcOrd="0" destOrd="0" presId="urn:microsoft.com/office/officeart/2008/layout/BendingPictureCaption"/>
    <dgm:cxn modelId="{BBFB9708-60B5-452A-B9AA-BD73FEA98F56}" type="presParOf" srcId="{7B894298-7BFB-4C82-9FCA-D8EE0C18B25B}" destId="{F16BE2B0-455B-4046-9FBF-92500CFBF292}" srcOrd="1" destOrd="0" presId="urn:microsoft.com/office/officeart/2008/layout/BendingPictureCaption"/>
    <dgm:cxn modelId="{DBC9ED15-9F37-423A-80C1-BA76C066BA3C}" type="presParOf" srcId="{5D7072CE-2D52-40BC-A122-5E47D2F7FF09}" destId="{62C6A099-BF7B-4A26-8C0C-376A93CAFFB1}" srcOrd="5" destOrd="0" presId="urn:microsoft.com/office/officeart/2008/layout/BendingPictureCaption"/>
    <dgm:cxn modelId="{E605EC6D-60A9-48A9-8E54-02A84FB0B0F1}" type="presParOf" srcId="{5D7072CE-2D52-40BC-A122-5E47D2F7FF09}" destId="{A0AB1BBF-2048-4231-8ACB-0E4343A4992E}" srcOrd="6" destOrd="0" presId="urn:microsoft.com/office/officeart/2008/layout/BendingPictureCaption"/>
    <dgm:cxn modelId="{9301F8AC-BFED-4DD8-AA34-3A3005CF1567}" type="presParOf" srcId="{A0AB1BBF-2048-4231-8ACB-0E4343A4992E}" destId="{2D6491B5-F7E3-4A59-A8B7-69495C3266EC}" srcOrd="0" destOrd="0" presId="urn:microsoft.com/office/officeart/2008/layout/BendingPictureCaption"/>
    <dgm:cxn modelId="{E7A796A0-033F-4DCD-B614-9D574E7CF98D}" type="presParOf" srcId="{A0AB1BBF-2048-4231-8ACB-0E4343A4992E}" destId="{BE6FEC8D-4C5B-4243-ACFD-32161188B1D9}"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13B55B-7253-4F22-93B1-98E20E1E7682}"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en-US"/>
        </a:p>
      </dgm:t>
    </dgm:pt>
    <dgm:pt modelId="{7E739671-5B00-40F4-A18A-E3BA2C32A5F3}">
      <dgm:prSet phldrT="[Text]"/>
      <dgm:spPr>
        <a:solidFill>
          <a:srgbClr val="00B050"/>
        </a:solidFill>
      </dgm:spPr>
      <dgm:t>
        <a:bodyPr/>
        <a:lstStyle/>
        <a:p>
          <a:r>
            <a:rPr lang="en-US" dirty="0"/>
            <a:t>Highest</a:t>
          </a:r>
        </a:p>
      </dgm:t>
    </dgm:pt>
    <dgm:pt modelId="{77EF1509-EE5B-4367-B066-63FBA929A139}" type="parTrans" cxnId="{CC756AC1-696E-4E2A-811F-E8617D9A4A5C}">
      <dgm:prSet/>
      <dgm:spPr/>
      <dgm:t>
        <a:bodyPr/>
        <a:lstStyle/>
        <a:p>
          <a:endParaRPr lang="en-US"/>
        </a:p>
      </dgm:t>
    </dgm:pt>
    <dgm:pt modelId="{15FCA603-8711-456C-BE8B-609DAD5A102E}" type="sibTrans" cxnId="{CC756AC1-696E-4E2A-811F-E8617D9A4A5C}">
      <dgm:prSet/>
      <dgm:spPr/>
      <dgm:t>
        <a:bodyPr/>
        <a:lstStyle/>
        <a:p>
          <a:endParaRPr lang="en-US"/>
        </a:p>
      </dgm:t>
    </dgm:pt>
    <dgm:pt modelId="{6D3D9E04-4A19-44C6-94C5-6A7ED93780BB}">
      <dgm:prSet phldrT="[Text]"/>
      <dgm:spPr>
        <a:solidFill>
          <a:srgbClr val="FF0000"/>
        </a:solidFill>
      </dgm:spPr>
      <dgm:t>
        <a:bodyPr/>
        <a:lstStyle/>
        <a:p>
          <a:r>
            <a:rPr lang="en-US" dirty="0"/>
            <a:t>Lowest</a:t>
          </a:r>
        </a:p>
      </dgm:t>
    </dgm:pt>
    <dgm:pt modelId="{B0EBFC93-D8D4-42A5-A822-7E5CEA9B6FD2}" type="parTrans" cxnId="{6993AEB4-0288-4647-81C8-4A23DF6BAEB2}">
      <dgm:prSet/>
      <dgm:spPr/>
      <dgm:t>
        <a:bodyPr/>
        <a:lstStyle/>
        <a:p>
          <a:endParaRPr lang="en-US"/>
        </a:p>
      </dgm:t>
    </dgm:pt>
    <dgm:pt modelId="{79105BB7-2856-4858-95E2-9DA3BC8B51EE}" type="sibTrans" cxnId="{6993AEB4-0288-4647-81C8-4A23DF6BAEB2}">
      <dgm:prSet/>
      <dgm:spPr/>
      <dgm:t>
        <a:bodyPr/>
        <a:lstStyle/>
        <a:p>
          <a:endParaRPr lang="en-US"/>
        </a:p>
      </dgm:t>
    </dgm:pt>
    <dgm:pt modelId="{A01E2730-1638-497F-9025-B325EDA35BEA}">
      <dgm:prSet phldrT="[Text]"/>
      <dgm:spPr/>
      <dgm:t>
        <a:bodyPr/>
        <a:lstStyle/>
        <a:p>
          <a:r>
            <a:rPr lang="en-US" dirty="0"/>
            <a:t>Lakshadweep</a:t>
          </a:r>
        </a:p>
      </dgm:t>
    </dgm:pt>
    <dgm:pt modelId="{F5F89D89-265C-4352-A3C2-CC07D8838C7E}" type="parTrans" cxnId="{D7ED8E68-C1D2-42AA-933E-16EEABE27402}">
      <dgm:prSet/>
      <dgm:spPr/>
      <dgm:t>
        <a:bodyPr/>
        <a:lstStyle/>
        <a:p>
          <a:endParaRPr lang="en-US"/>
        </a:p>
      </dgm:t>
    </dgm:pt>
    <dgm:pt modelId="{55DCD7C5-784B-407E-9E74-6BDCFC6F7C80}" type="sibTrans" cxnId="{D7ED8E68-C1D2-42AA-933E-16EEABE27402}">
      <dgm:prSet/>
      <dgm:spPr/>
      <dgm:t>
        <a:bodyPr/>
        <a:lstStyle/>
        <a:p>
          <a:endParaRPr lang="en-US"/>
        </a:p>
      </dgm:t>
    </dgm:pt>
    <dgm:pt modelId="{32E929C8-95AA-4B3B-AEBB-9DD70514BE72}">
      <dgm:prSet phldrT="[Text]"/>
      <dgm:spPr/>
      <dgm:t>
        <a:bodyPr/>
        <a:lstStyle/>
        <a:p>
          <a:r>
            <a:rPr lang="en-US" dirty="0"/>
            <a:t>Nagaland  (-0.6%)</a:t>
          </a:r>
        </a:p>
      </dgm:t>
    </dgm:pt>
    <dgm:pt modelId="{F5C3E8FA-28DA-40DE-8F5F-ADAE5E696AC3}" type="parTrans" cxnId="{BA25646C-91F9-4D0C-BCEE-7187482EE992}">
      <dgm:prSet/>
      <dgm:spPr/>
      <dgm:t>
        <a:bodyPr/>
        <a:lstStyle/>
        <a:p>
          <a:endParaRPr lang="en-US"/>
        </a:p>
      </dgm:t>
    </dgm:pt>
    <dgm:pt modelId="{5D1A3CB5-0113-4753-8984-10D0138AC933}" type="sibTrans" cxnId="{BA25646C-91F9-4D0C-BCEE-7187482EE992}">
      <dgm:prSet/>
      <dgm:spPr/>
      <dgm:t>
        <a:bodyPr/>
        <a:lstStyle/>
        <a:p>
          <a:endParaRPr lang="en-US"/>
        </a:p>
      </dgm:t>
    </dgm:pt>
    <dgm:pt modelId="{28D02720-910D-464C-8297-B11518FF02CD}">
      <dgm:prSet phldrT="[Text]"/>
      <dgm:spPr>
        <a:solidFill>
          <a:srgbClr val="00B050"/>
        </a:solidFill>
      </dgm:spPr>
      <dgm:t>
        <a:bodyPr/>
        <a:lstStyle/>
        <a:p>
          <a:r>
            <a:rPr lang="en-US" dirty="0"/>
            <a:t>D&amp;N: 56%</a:t>
          </a:r>
        </a:p>
      </dgm:t>
    </dgm:pt>
    <dgm:pt modelId="{FD1DA7E3-EC72-493A-A7F5-52AB1362F604}" type="parTrans" cxnId="{6A6B0856-F4FF-46F6-90D6-C162A66A35EE}">
      <dgm:prSet/>
      <dgm:spPr/>
      <dgm:t>
        <a:bodyPr/>
        <a:lstStyle/>
        <a:p>
          <a:endParaRPr lang="en-US"/>
        </a:p>
      </dgm:t>
    </dgm:pt>
    <dgm:pt modelId="{EE244EEF-1F59-447E-A779-232348F05BB6}" type="sibTrans" cxnId="{6A6B0856-F4FF-46F6-90D6-C162A66A35EE}">
      <dgm:prSet/>
      <dgm:spPr/>
      <dgm:t>
        <a:bodyPr/>
        <a:lstStyle/>
        <a:p>
          <a:endParaRPr lang="en-US"/>
        </a:p>
      </dgm:t>
    </dgm:pt>
    <dgm:pt modelId="{330F2B11-057B-43E1-8CF2-96E7F4A5DD25}">
      <dgm:prSet phldrT="[Text]"/>
      <dgm:spPr>
        <a:solidFill>
          <a:srgbClr val="00B050"/>
        </a:solidFill>
      </dgm:spPr>
      <dgm:t>
        <a:bodyPr/>
        <a:lstStyle/>
        <a:p>
          <a:r>
            <a:rPr lang="en-US" dirty="0"/>
            <a:t>Meghalaya: 28%</a:t>
          </a:r>
        </a:p>
      </dgm:t>
    </dgm:pt>
    <dgm:pt modelId="{6CA0B1AB-97FE-4C1A-A383-78739DA4D980}" type="parTrans" cxnId="{9EAD76AD-ACF4-4A9E-9A8D-7B83FD9443FC}">
      <dgm:prSet/>
      <dgm:spPr/>
      <dgm:t>
        <a:bodyPr/>
        <a:lstStyle/>
        <a:p>
          <a:endParaRPr lang="en-US"/>
        </a:p>
      </dgm:t>
    </dgm:pt>
    <dgm:pt modelId="{AF38AA02-042A-4F4B-8068-7EA33168F9E9}" type="sibTrans" cxnId="{9EAD76AD-ACF4-4A9E-9A8D-7B83FD9443FC}">
      <dgm:prSet/>
      <dgm:spPr/>
      <dgm:t>
        <a:bodyPr/>
        <a:lstStyle/>
        <a:p>
          <a:endParaRPr lang="en-US"/>
        </a:p>
      </dgm:t>
    </dgm:pt>
    <dgm:pt modelId="{60DDD67B-18E4-4735-B943-11975E81C558}" type="pres">
      <dgm:prSet presAssocID="{4613B55B-7253-4F22-93B1-98E20E1E7682}" presName="list" presStyleCnt="0">
        <dgm:presLayoutVars>
          <dgm:dir/>
          <dgm:animLvl val="lvl"/>
        </dgm:presLayoutVars>
      </dgm:prSet>
      <dgm:spPr/>
    </dgm:pt>
    <dgm:pt modelId="{7CD2C101-4A88-4D65-B20A-ABA2482E4C66}" type="pres">
      <dgm:prSet presAssocID="{7E739671-5B00-40F4-A18A-E3BA2C32A5F3}" presName="posSpace" presStyleCnt="0"/>
      <dgm:spPr/>
    </dgm:pt>
    <dgm:pt modelId="{9BB792FB-9418-4F34-AA07-7266AAC412A1}" type="pres">
      <dgm:prSet presAssocID="{7E739671-5B00-40F4-A18A-E3BA2C32A5F3}" presName="vertFlow" presStyleCnt="0"/>
      <dgm:spPr/>
    </dgm:pt>
    <dgm:pt modelId="{31A7189E-3CA1-4B49-B28D-9B878B0526D8}" type="pres">
      <dgm:prSet presAssocID="{7E739671-5B00-40F4-A18A-E3BA2C32A5F3}" presName="topSpace" presStyleCnt="0"/>
      <dgm:spPr/>
    </dgm:pt>
    <dgm:pt modelId="{D41E38F1-FAD2-4BA1-924D-98BB0CF8D8A5}" type="pres">
      <dgm:prSet presAssocID="{7E739671-5B00-40F4-A18A-E3BA2C32A5F3}" presName="firstComp" presStyleCnt="0"/>
      <dgm:spPr/>
    </dgm:pt>
    <dgm:pt modelId="{E56347BC-5397-4BFE-8534-CEEF5A777CF8}" type="pres">
      <dgm:prSet presAssocID="{7E739671-5B00-40F4-A18A-E3BA2C32A5F3}" presName="firstChild" presStyleLbl="bgAccFollowNode1" presStyleIdx="0" presStyleCnt="4"/>
      <dgm:spPr/>
    </dgm:pt>
    <dgm:pt modelId="{FDDBBE97-7EAE-4A3B-8FC2-AC8927B4161D}" type="pres">
      <dgm:prSet presAssocID="{7E739671-5B00-40F4-A18A-E3BA2C32A5F3}" presName="firstChildTx" presStyleLbl="bgAccFollowNode1" presStyleIdx="0" presStyleCnt="4">
        <dgm:presLayoutVars>
          <dgm:bulletEnabled val="1"/>
        </dgm:presLayoutVars>
      </dgm:prSet>
      <dgm:spPr/>
    </dgm:pt>
    <dgm:pt modelId="{D5C93E31-6BCC-401A-A9DF-035FABA91090}" type="pres">
      <dgm:prSet presAssocID="{28D02720-910D-464C-8297-B11518FF02CD}" presName="comp" presStyleCnt="0"/>
      <dgm:spPr/>
    </dgm:pt>
    <dgm:pt modelId="{2E365681-56E5-4503-9A00-24160FB7B105}" type="pres">
      <dgm:prSet presAssocID="{28D02720-910D-464C-8297-B11518FF02CD}" presName="child" presStyleLbl="bgAccFollowNode1" presStyleIdx="1" presStyleCnt="4"/>
      <dgm:spPr/>
    </dgm:pt>
    <dgm:pt modelId="{91450008-E72F-4DDB-9336-437CAB64ED8F}" type="pres">
      <dgm:prSet presAssocID="{28D02720-910D-464C-8297-B11518FF02CD}" presName="childTx" presStyleLbl="bgAccFollowNode1" presStyleIdx="1" presStyleCnt="4">
        <dgm:presLayoutVars>
          <dgm:bulletEnabled val="1"/>
        </dgm:presLayoutVars>
      </dgm:prSet>
      <dgm:spPr/>
    </dgm:pt>
    <dgm:pt modelId="{F21721B0-11C1-4E49-99AE-D92A66745063}" type="pres">
      <dgm:prSet presAssocID="{7E739671-5B00-40F4-A18A-E3BA2C32A5F3}" presName="negSpace" presStyleCnt="0"/>
      <dgm:spPr/>
    </dgm:pt>
    <dgm:pt modelId="{D156066E-B2D3-4684-B16F-956F43C48283}" type="pres">
      <dgm:prSet presAssocID="{7E739671-5B00-40F4-A18A-E3BA2C32A5F3}" presName="circle" presStyleLbl="node1" presStyleIdx="0" presStyleCnt="2"/>
      <dgm:spPr/>
    </dgm:pt>
    <dgm:pt modelId="{F134D468-7988-43F5-9291-32BE4180AFA1}" type="pres">
      <dgm:prSet presAssocID="{15FCA603-8711-456C-BE8B-609DAD5A102E}" presName="transSpace" presStyleCnt="0"/>
      <dgm:spPr/>
    </dgm:pt>
    <dgm:pt modelId="{CEEC47AA-F512-4973-9EBD-2B6483151C0E}" type="pres">
      <dgm:prSet presAssocID="{6D3D9E04-4A19-44C6-94C5-6A7ED93780BB}" presName="posSpace" presStyleCnt="0"/>
      <dgm:spPr/>
    </dgm:pt>
    <dgm:pt modelId="{27B8E512-7F67-4B3D-86BB-77518E8ACB20}" type="pres">
      <dgm:prSet presAssocID="{6D3D9E04-4A19-44C6-94C5-6A7ED93780BB}" presName="vertFlow" presStyleCnt="0"/>
      <dgm:spPr/>
    </dgm:pt>
    <dgm:pt modelId="{76B4B9C8-7834-4A40-AE7D-1AB4109488F5}" type="pres">
      <dgm:prSet presAssocID="{6D3D9E04-4A19-44C6-94C5-6A7ED93780BB}" presName="topSpace" presStyleCnt="0"/>
      <dgm:spPr/>
    </dgm:pt>
    <dgm:pt modelId="{4C1664C2-87EC-4F19-9F9C-39DDAEA821EA}" type="pres">
      <dgm:prSet presAssocID="{6D3D9E04-4A19-44C6-94C5-6A7ED93780BB}" presName="firstComp" presStyleCnt="0"/>
      <dgm:spPr/>
    </dgm:pt>
    <dgm:pt modelId="{012717B7-CA80-4C12-B782-00C27E6C2B8E}" type="pres">
      <dgm:prSet presAssocID="{6D3D9E04-4A19-44C6-94C5-6A7ED93780BB}" presName="firstChild" presStyleLbl="bgAccFollowNode1" presStyleIdx="2" presStyleCnt="4"/>
      <dgm:spPr/>
    </dgm:pt>
    <dgm:pt modelId="{D379B138-D656-4A5F-85B3-FA7D149BE9E6}" type="pres">
      <dgm:prSet presAssocID="{6D3D9E04-4A19-44C6-94C5-6A7ED93780BB}" presName="firstChildTx" presStyleLbl="bgAccFollowNode1" presStyleIdx="2" presStyleCnt="4">
        <dgm:presLayoutVars>
          <dgm:bulletEnabled val="1"/>
        </dgm:presLayoutVars>
      </dgm:prSet>
      <dgm:spPr/>
    </dgm:pt>
    <dgm:pt modelId="{CC15A114-EA51-40C3-A342-65B9B6BADE3A}" type="pres">
      <dgm:prSet presAssocID="{A01E2730-1638-497F-9025-B325EDA35BEA}" presName="comp" presStyleCnt="0"/>
      <dgm:spPr/>
    </dgm:pt>
    <dgm:pt modelId="{E712950A-3361-4639-A835-BBD4E6F837FE}" type="pres">
      <dgm:prSet presAssocID="{A01E2730-1638-497F-9025-B325EDA35BEA}" presName="child" presStyleLbl="bgAccFollowNode1" presStyleIdx="3" presStyleCnt="4"/>
      <dgm:spPr/>
    </dgm:pt>
    <dgm:pt modelId="{FB15CF20-0E00-44E3-85F2-3CF4074A13FE}" type="pres">
      <dgm:prSet presAssocID="{A01E2730-1638-497F-9025-B325EDA35BEA}" presName="childTx" presStyleLbl="bgAccFollowNode1" presStyleIdx="3" presStyleCnt="4">
        <dgm:presLayoutVars>
          <dgm:bulletEnabled val="1"/>
        </dgm:presLayoutVars>
      </dgm:prSet>
      <dgm:spPr/>
    </dgm:pt>
    <dgm:pt modelId="{74B9E7D5-F0CA-49FE-AC2D-A56643227D4E}" type="pres">
      <dgm:prSet presAssocID="{6D3D9E04-4A19-44C6-94C5-6A7ED93780BB}" presName="negSpace" presStyleCnt="0"/>
      <dgm:spPr/>
    </dgm:pt>
    <dgm:pt modelId="{59371224-529E-4714-A4C9-321F5CDB59BE}" type="pres">
      <dgm:prSet presAssocID="{6D3D9E04-4A19-44C6-94C5-6A7ED93780BB}" presName="circle" presStyleLbl="node1" presStyleIdx="1" presStyleCnt="2"/>
      <dgm:spPr/>
    </dgm:pt>
  </dgm:ptLst>
  <dgm:cxnLst>
    <dgm:cxn modelId="{F0AEAA10-43CD-4654-8866-2AA7058874D5}" type="presOf" srcId="{28D02720-910D-464C-8297-B11518FF02CD}" destId="{2E365681-56E5-4503-9A00-24160FB7B105}" srcOrd="0" destOrd="0" presId="urn:microsoft.com/office/officeart/2005/8/layout/hList9"/>
    <dgm:cxn modelId="{E4DB9124-8CA8-45BE-96F0-B812EED39DDA}" type="presOf" srcId="{A01E2730-1638-497F-9025-B325EDA35BEA}" destId="{E712950A-3361-4639-A835-BBD4E6F837FE}" srcOrd="0" destOrd="0" presId="urn:microsoft.com/office/officeart/2005/8/layout/hList9"/>
    <dgm:cxn modelId="{D383C6E7-AF35-485B-B4D6-EEC75B4FE316}" type="presOf" srcId="{32E929C8-95AA-4B3B-AEBB-9DD70514BE72}" destId="{D379B138-D656-4A5F-85B3-FA7D149BE9E6}" srcOrd="1" destOrd="0" presId="urn:microsoft.com/office/officeart/2005/8/layout/hList9"/>
    <dgm:cxn modelId="{6993AEB4-0288-4647-81C8-4A23DF6BAEB2}" srcId="{4613B55B-7253-4F22-93B1-98E20E1E7682}" destId="{6D3D9E04-4A19-44C6-94C5-6A7ED93780BB}" srcOrd="1" destOrd="0" parTransId="{B0EBFC93-D8D4-42A5-A822-7E5CEA9B6FD2}" sibTransId="{79105BB7-2856-4858-95E2-9DA3BC8B51EE}"/>
    <dgm:cxn modelId="{9EAD76AD-ACF4-4A9E-9A8D-7B83FD9443FC}" srcId="{7E739671-5B00-40F4-A18A-E3BA2C32A5F3}" destId="{330F2B11-057B-43E1-8CF2-96E7F4A5DD25}" srcOrd="0" destOrd="0" parTransId="{6CA0B1AB-97FE-4C1A-A383-78739DA4D980}" sibTransId="{AF38AA02-042A-4F4B-8068-7EA33168F9E9}"/>
    <dgm:cxn modelId="{435391F8-A113-4096-960D-A7B3895E0B1D}" type="presOf" srcId="{4613B55B-7253-4F22-93B1-98E20E1E7682}" destId="{60DDD67B-18E4-4735-B943-11975E81C558}" srcOrd="0" destOrd="0" presId="urn:microsoft.com/office/officeart/2005/8/layout/hList9"/>
    <dgm:cxn modelId="{F5D76DD7-0577-49ED-87F3-36BABF15A9E3}" type="presOf" srcId="{28D02720-910D-464C-8297-B11518FF02CD}" destId="{91450008-E72F-4DDB-9336-437CAB64ED8F}" srcOrd="1" destOrd="0" presId="urn:microsoft.com/office/officeart/2005/8/layout/hList9"/>
    <dgm:cxn modelId="{B76CC773-1886-4633-9CB1-18ABA0C67DB8}" type="presOf" srcId="{7E739671-5B00-40F4-A18A-E3BA2C32A5F3}" destId="{D156066E-B2D3-4684-B16F-956F43C48283}" srcOrd="0" destOrd="0" presId="urn:microsoft.com/office/officeart/2005/8/layout/hList9"/>
    <dgm:cxn modelId="{CC756AC1-696E-4E2A-811F-E8617D9A4A5C}" srcId="{4613B55B-7253-4F22-93B1-98E20E1E7682}" destId="{7E739671-5B00-40F4-A18A-E3BA2C32A5F3}" srcOrd="0" destOrd="0" parTransId="{77EF1509-EE5B-4367-B066-63FBA929A139}" sibTransId="{15FCA603-8711-456C-BE8B-609DAD5A102E}"/>
    <dgm:cxn modelId="{BA25646C-91F9-4D0C-BCEE-7187482EE992}" srcId="{6D3D9E04-4A19-44C6-94C5-6A7ED93780BB}" destId="{32E929C8-95AA-4B3B-AEBB-9DD70514BE72}" srcOrd="0" destOrd="0" parTransId="{F5C3E8FA-28DA-40DE-8F5F-ADAE5E696AC3}" sibTransId="{5D1A3CB5-0113-4753-8984-10D0138AC933}"/>
    <dgm:cxn modelId="{0A8790A0-A464-4390-AEE1-7BE3654B826C}" type="presOf" srcId="{32E929C8-95AA-4B3B-AEBB-9DD70514BE72}" destId="{012717B7-CA80-4C12-B782-00C27E6C2B8E}" srcOrd="0" destOrd="0" presId="urn:microsoft.com/office/officeart/2005/8/layout/hList9"/>
    <dgm:cxn modelId="{57308299-0D7B-4CC8-83BA-A71334F3F068}" type="presOf" srcId="{A01E2730-1638-497F-9025-B325EDA35BEA}" destId="{FB15CF20-0E00-44E3-85F2-3CF4074A13FE}" srcOrd="1" destOrd="0" presId="urn:microsoft.com/office/officeart/2005/8/layout/hList9"/>
    <dgm:cxn modelId="{D4B90F21-86D4-4660-BA5B-C40F4AA32EC5}" type="presOf" srcId="{330F2B11-057B-43E1-8CF2-96E7F4A5DD25}" destId="{E56347BC-5397-4BFE-8534-CEEF5A777CF8}" srcOrd="0" destOrd="0" presId="urn:microsoft.com/office/officeart/2005/8/layout/hList9"/>
    <dgm:cxn modelId="{D7ED8E68-C1D2-42AA-933E-16EEABE27402}" srcId="{6D3D9E04-4A19-44C6-94C5-6A7ED93780BB}" destId="{A01E2730-1638-497F-9025-B325EDA35BEA}" srcOrd="1" destOrd="0" parTransId="{F5F89D89-265C-4352-A3C2-CC07D8838C7E}" sibTransId="{55DCD7C5-784B-407E-9E74-6BDCFC6F7C80}"/>
    <dgm:cxn modelId="{6A6B0856-F4FF-46F6-90D6-C162A66A35EE}" srcId="{7E739671-5B00-40F4-A18A-E3BA2C32A5F3}" destId="{28D02720-910D-464C-8297-B11518FF02CD}" srcOrd="1" destOrd="0" parTransId="{FD1DA7E3-EC72-493A-A7F5-52AB1362F604}" sibTransId="{EE244EEF-1F59-447E-A779-232348F05BB6}"/>
    <dgm:cxn modelId="{0D6094E5-0B93-45C4-87C5-90EC0771C197}" type="presOf" srcId="{330F2B11-057B-43E1-8CF2-96E7F4A5DD25}" destId="{FDDBBE97-7EAE-4A3B-8FC2-AC8927B4161D}" srcOrd="1" destOrd="0" presId="urn:microsoft.com/office/officeart/2005/8/layout/hList9"/>
    <dgm:cxn modelId="{6C344CF7-A502-4910-8326-BB5F10D0D3A0}" type="presOf" srcId="{6D3D9E04-4A19-44C6-94C5-6A7ED93780BB}" destId="{59371224-529E-4714-A4C9-321F5CDB59BE}" srcOrd="0" destOrd="0" presId="urn:microsoft.com/office/officeart/2005/8/layout/hList9"/>
    <dgm:cxn modelId="{CED2BA84-7CB0-438D-B4D1-8D94A06A1396}" type="presParOf" srcId="{60DDD67B-18E4-4735-B943-11975E81C558}" destId="{7CD2C101-4A88-4D65-B20A-ABA2482E4C66}" srcOrd="0" destOrd="0" presId="urn:microsoft.com/office/officeart/2005/8/layout/hList9"/>
    <dgm:cxn modelId="{783531E5-30CA-4CA0-B4FC-59341DBD85D5}" type="presParOf" srcId="{60DDD67B-18E4-4735-B943-11975E81C558}" destId="{9BB792FB-9418-4F34-AA07-7266AAC412A1}" srcOrd="1" destOrd="0" presId="urn:microsoft.com/office/officeart/2005/8/layout/hList9"/>
    <dgm:cxn modelId="{7E0741BA-692C-4C28-96F0-EEC85EE49CF6}" type="presParOf" srcId="{9BB792FB-9418-4F34-AA07-7266AAC412A1}" destId="{31A7189E-3CA1-4B49-B28D-9B878B0526D8}" srcOrd="0" destOrd="0" presId="urn:microsoft.com/office/officeart/2005/8/layout/hList9"/>
    <dgm:cxn modelId="{231B1413-202D-42B2-B5C0-62A6CEC77EB5}" type="presParOf" srcId="{9BB792FB-9418-4F34-AA07-7266AAC412A1}" destId="{D41E38F1-FAD2-4BA1-924D-98BB0CF8D8A5}" srcOrd="1" destOrd="0" presId="urn:microsoft.com/office/officeart/2005/8/layout/hList9"/>
    <dgm:cxn modelId="{D06189D5-91D9-40AD-A44C-18F6E9B2898D}" type="presParOf" srcId="{D41E38F1-FAD2-4BA1-924D-98BB0CF8D8A5}" destId="{E56347BC-5397-4BFE-8534-CEEF5A777CF8}" srcOrd="0" destOrd="0" presId="urn:microsoft.com/office/officeart/2005/8/layout/hList9"/>
    <dgm:cxn modelId="{3684E1D4-DD7A-41EB-B1B7-DF6BC7C13A8D}" type="presParOf" srcId="{D41E38F1-FAD2-4BA1-924D-98BB0CF8D8A5}" destId="{FDDBBE97-7EAE-4A3B-8FC2-AC8927B4161D}" srcOrd="1" destOrd="0" presId="urn:microsoft.com/office/officeart/2005/8/layout/hList9"/>
    <dgm:cxn modelId="{E98FC25F-780F-44E6-82AA-24B35612C537}" type="presParOf" srcId="{9BB792FB-9418-4F34-AA07-7266AAC412A1}" destId="{D5C93E31-6BCC-401A-A9DF-035FABA91090}" srcOrd="2" destOrd="0" presId="urn:microsoft.com/office/officeart/2005/8/layout/hList9"/>
    <dgm:cxn modelId="{6EA42006-00B6-4497-A414-60AB1E30A8D8}" type="presParOf" srcId="{D5C93E31-6BCC-401A-A9DF-035FABA91090}" destId="{2E365681-56E5-4503-9A00-24160FB7B105}" srcOrd="0" destOrd="0" presId="urn:microsoft.com/office/officeart/2005/8/layout/hList9"/>
    <dgm:cxn modelId="{5015E220-8353-489F-BFC5-51FE0D85ADA6}" type="presParOf" srcId="{D5C93E31-6BCC-401A-A9DF-035FABA91090}" destId="{91450008-E72F-4DDB-9336-437CAB64ED8F}" srcOrd="1" destOrd="0" presId="urn:microsoft.com/office/officeart/2005/8/layout/hList9"/>
    <dgm:cxn modelId="{393F67F3-3108-4BA6-90CE-1A86B6A51EC5}" type="presParOf" srcId="{60DDD67B-18E4-4735-B943-11975E81C558}" destId="{F21721B0-11C1-4E49-99AE-D92A66745063}" srcOrd="2" destOrd="0" presId="urn:microsoft.com/office/officeart/2005/8/layout/hList9"/>
    <dgm:cxn modelId="{8633A667-309D-4B8E-9ADD-7C974594AF67}" type="presParOf" srcId="{60DDD67B-18E4-4735-B943-11975E81C558}" destId="{D156066E-B2D3-4684-B16F-956F43C48283}" srcOrd="3" destOrd="0" presId="urn:microsoft.com/office/officeart/2005/8/layout/hList9"/>
    <dgm:cxn modelId="{7F89E508-B0C8-4D60-8049-0C8E9B8F1F28}" type="presParOf" srcId="{60DDD67B-18E4-4735-B943-11975E81C558}" destId="{F134D468-7988-43F5-9291-32BE4180AFA1}" srcOrd="4" destOrd="0" presId="urn:microsoft.com/office/officeart/2005/8/layout/hList9"/>
    <dgm:cxn modelId="{A5296CE5-4438-47E6-83A4-CD3F54F9986F}" type="presParOf" srcId="{60DDD67B-18E4-4735-B943-11975E81C558}" destId="{CEEC47AA-F512-4973-9EBD-2B6483151C0E}" srcOrd="5" destOrd="0" presId="urn:microsoft.com/office/officeart/2005/8/layout/hList9"/>
    <dgm:cxn modelId="{4BA01ABE-5BC2-4711-A99D-4EE68D0BDF70}" type="presParOf" srcId="{60DDD67B-18E4-4735-B943-11975E81C558}" destId="{27B8E512-7F67-4B3D-86BB-77518E8ACB20}" srcOrd="6" destOrd="0" presId="urn:microsoft.com/office/officeart/2005/8/layout/hList9"/>
    <dgm:cxn modelId="{2FF0FAD8-0917-4B1B-8892-6F00EAFCC6BB}" type="presParOf" srcId="{27B8E512-7F67-4B3D-86BB-77518E8ACB20}" destId="{76B4B9C8-7834-4A40-AE7D-1AB4109488F5}" srcOrd="0" destOrd="0" presId="urn:microsoft.com/office/officeart/2005/8/layout/hList9"/>
    <dgm:cxn modelId="{BE4D7338-B535-4328-BB56-88F39D24A73A}" type="presParOf" srcId="{27B8E512-7F67-4B3D-86BB-77518E8ACB20}" destId="{4C1664C2-87EC-4F19-9F9C-39DDAEA821EA}" srcOrd="1" destOrd="0" presId="urn:microsoft.com/office/officeart/2005/8/layout/hList9"/>
    <dgm:cxn modelId="{C132564B-CDFA-4ACC-A7E6-E10A93150B3D}" type="presParOf" srcId="{4C1664C2-87EC-4F19-9F9C-39DDAEA821EA}" destId="{012717B7-CA80-4C12-B782-00C27E6C2B8E}" srcOrd="0" destOrd="0" presId="urn:microsoft.com/office/officeart/2005/8/layout/hList9"/>
    <dgm:cxn modelId="{DD4BBD6D-3A27-4431-BBFA-06088DAF6A48}" type="presParOf" srcId="{4C1664C2-87EC-4F19-9F9C-39DDAEA821EA}" destId="{D379B138-D656-4A5F-85B3-FA7D149BE9E6}" srcOrd="1" destOrd="0" presId="urn:microsoft.com/office/officeart/2005/8/layout/hList9"/>
    <dgm:cxn modelId="{2974EBA3-EB54-46EB-87E9-C0CA024D81D0}" type="presParOf" srcId="{27B8E512-7F67-4B3D-86BB-77518E8ACB20}" destId="{CC15A114-EA51-40C3-A342-65B9B6BADE3A}" srcOrd="2" destOrd="0" presId="urn:microsoft.com/office/officeart/2005/8/layout/hList9"/>
    <dgm:cxn modelId="{819FCC04-7DC2-4D85-BAD2-5947AEC0EE28}" type="presParOf" srcId="{CC15A114-EA51-40C3-A342-65B9B6BADE3A}" destId="{E712950A-3361-4639-A835-BBD4E6F837FE}" srcOrd="0" destOrd="0" presId="urn:microsoft.com/office/officeart/2005/8/layout/hList9"/>
    <dgm:cxn modelId="{BB3D364D-C939-4D51-9F38-842766820B1F}" type="presParOf" srcId="{CC15A114-EA51-40C3-A342-65B9B6BADE3A}" destId="{FB15CF20-0E00-44E3-85F2-3CF4074A13FE}" srcOrd="1" destOrd="0" presId="urn:microsoft.com/office/officeart/2005/8/layout/hList9"/>
    <dgm:cxn modelId="{4C4C9514-775A-4B7E-A498-BF5BF012D76F}" type="presParOf" srcId="{60DDD67B-18E4-4735-B943-11975E81C558}" destId="{74B9E7D5-F0CA-49FE-AC2D-A56643227D4E}" srcOrd="7" destOrd="0" presId="urn:microsoft.com/office/officeart/2005/8/layout/hList9"/>
    <dgm:cxn modelId="{D28B519F-3548-4D9C-8BB9-B4F6341F361B}" type="presParOf" srcId="{60DDD67B-18E4-4735-B943-11975E81C558}" destId="{59371224-529E-4714-A4C9-321F5CDB59BE}"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02EA88-C6AF-4D0F-8606-1A64CC47814D}" type="doc">
      <dgm:prSet loTypeId="urn:microsoft.com/office/officeart/2005/8/layout/vList4" loCatId="list" qsTypeId="urn:microsoft.com/office/officeart/2005/8/quickstyle/simple1" qsCatId="simple" csTypeId="urn:microsoft.com/office/officeart/2005/8/colors/colorful3" csCatId="colorful" phldr="1"/>
      <dgm:spPr/>
      <dgm:t>
        <a:bodyPr/>
        <a:lstStyle/>
        <a:p>
          <a:endParaRPr lang="en-US"/>
        </a:p>
      </dgm:t>
    </dgm:pt>
    <dgm:pt modelId="{38D5925E-639F-481D-B3B5-9CFAED81930F}">
      <dgm:prSet phldrT="[Text]"/>
      <dgm:spPr/>
      <dgm:t>
        <a:bodyPr/>
        <a:lstStyle/>
        <a:p>
          <a:r>
            <a:rPr lang="en-US" dirty="0"/>
            <a:t>Birth Rate (21.4 live birth/1000 pop)</a:t>
          </a:r>
        </a:p>
      </dgm:t>
    </dgm:pt>
    <dgm:pt modelId="{440D962B-0041-414A-B6FC-B05CC9C2D1DA}" type="parTrans" cxnId="{BFDF1BE2-E2C6-4445-8BFE-92A03DFFBD75}">
      <dgm:prSet/>
      <dgm:spPr/>
      <dgm:t>
        <a:bodyPr/>
        <a:lstStyle/>
        <a:p>
          <a:endParaRPr lang="en-US"/>
        </a:p>
      </dgm:t>
    </dgm:pt>
    <dgm:pt modelId="{4573C684-68CF-47DD-BF1B-30F3C066D138}" type="sibTrans" cxnId="{BFDF1BE2-E2C6-4445-8BFE-92A03DFFBD75}">
      <dgm:prSet/>
      <dgm:spPr/>
      <dgm:t>
        <a:bodyPr/>
        <a:lstStyle/>
        <a:p>
          <a:endParaRPr lang="en-US"/>
        </a:p>
      </dgm:t>
    </dgm:pt>
    <dgm:pt modelId="{00C8048E-C5A2-4226-9550-F8632629540F}">
      <dgm:prSet phldrT="[Text]"/>
      <dgm:spPr>
        <a:solidFill>
          <a:schemeClr val="accent2"/>
        </a:solidFill>
      </dgm:spPr>
      <dgm:t>
        <a:bodyPr/>
        <a:lstStyle/>
        <a:p>
          <a:r>
            <a:rPr lang="en-US" dirty="0"/>
            <a:t>Death rate (7 death/1000 pop)</a:t>
          </a:r>
        </a:p>
      </dgm:t>
    </dgm:pt>
    <dgm:pt modelId="{A603BF73-0401-4AF0-BE68-9F7829600ABB}" type="parTrans" cxnId="{03B2642D-55BC-48FE-927D-A523110EB97A}">
      <dgm:prSet/>
      <dgm:spPr/>
      <dgm:t>
        <a:bodyPr/>
        <a:lstStyle/>
        <a:p>
          <a:endParaRPr lang="en-US"/>
        </a:p>
      </dgm:t>
    </dgm:pt>
    <dgm:pt modelId="{CDF21FD4-9D1F-4830-BE41-3DCD33B83673}" type="sibTrans" cxnId="{03B2642D-55BC-48FE-927D-A523110EB97A}">
      <dgm:prSet/>
      <dgm:spPr/>
      <dgm:t>
        <a:bodyPr/>
        <a:lstStyle/>
        <a:p>
          <a:endParaRPr lang="en-US"/>
        </a:p>
      </dgm:t>
    </dgm:pt>
    <dgm:pt modelId="{62F7F2FD-4348-45BD-A150-7133F2259725}">
      <dgm:prSet phldrT="[Text]"/>
      <dgm:spPr/>
      <dgm:t>
        <a:bodyPr/>
        <a:lstStyle/>
        <a:p>
          <a:r>
            <a:rPr lang="en-US" dirty="0"/>
            <a:t>Crude: live births/mid year pop.</a:t>
          </a:r>
        </a:p>
      </dgm:t>
    </dgm:pt>
    <dgm:pt modelId="{4A211EF9-55A2-4041-B619-06E767E661FA}" type="parTrans" cxnId="{7293EDFF-1026-4C94-AA98-23FD47D1F1B1}">
      <dgm:prSet/>
      <dgm:spPr/>
      <dgm:t>
        <a:bodyPr/>
        <a:lstStyle/>
        <a:p>
          <a:endParaRPr lang="en-US"/>
        </a:p>
      </dgm:t>
    </dgm:pt>
    <dgm:pt modelId="{937D980B-6D82-4B93-81DF-ED7FB672C60B}" type="sibTrans" cxnId="{7293EDFF-1026-4C94-AA98-23FD47D1F1B1}">
      <dgm:prSet/>
      <dgm:spPr/>
      <dgm:t>
        <a:bodyPr/>
        <a:lstStyle/>
        <a:p>
          <a:endParaRPr lang="en-US"/>
        </a:p>
      </dgm:t>
    </dgm:pt>
    <dgm:pt modelId="{8A36A530-0A4E-48CE-9818-73F88507EA97}">
      <dgm:prSet phldrT="[Text]"/>
      <dgm:spPr/>
      <dgm:t>
        <a:bodyPr/>
        <a:lstStyle/>
        <a:p>
          <a:r>
            <a:rPr lang="en-US" dirty="0"/>
            <a:t>Corrected: unregistered fixed</a:t>
          </a:r>
        </a:p>
      </dgm:t>
    </dgm:pt>
    <dgm:pt modelId="{952D5377-8288-40DB-B30C-BB773B6A9EB7}" type="parTrans" cxnId="{FBEDAA15-F125-4B6E-A90B-6E9BC702315C}">
      <dgm:prSet/>
      <dgm:spPr/>
      <dgm:t>
        <a:bodyPr/>
        <a:lstStyle/>
        <a:p>
          <a:endParaRPr lang="en-US"/>
        </a:p>
      </dgm:t>
    </dgm:pt>
    <dgm:pt modelId="{5AAC94C3-5281-4E23-A0BF-CC7C24F6E970}" type="sibTrans" cxnId="{FBEDAA15-F125-4B6E-A90B-6E9BC702315C}">
      <dgm:prSet/>
      <dgm:spPr/>
      <dgm:t>
        <a:bodyPr/>
        <a:lstStyle/>
        <a:p>
          <a:endParaRPr lang="en-US"/>
        </a:p>
      </dgm:t>
    </dgm:pt>
    <dgm:pt modelId="{69B78F5E-3456-42E0-8926-EC5AAD28369B}">
      <dgm:prSet phldrT="[Text]"/>
      <dgm:spPr>
        <a:solidFill>
          <a:schemeClr val="accent2"/>
        </a:solidFill>
      </dgm:spPr>
      <dgm:t>
        <a:bodyPr/>
        <a:lstStyle/>
        <a:p>
          <a:r>
            <a:rPr lang="en-US" dirty="0"/>
            <a:t>Crude: mid-year</a:t>
          </a:r>
        </a:p>
      </dgm:t>
    </dgm:pt>
    <dgm:pt modelId="{723624D2-E067-481A-9495-9EBF6DB3EFAB}" type="parTrans" cxnId="{07C6D54F-17E8-4A52-AE60-15EB26C67C0A}">
      <dgm:prSet/>
      <dgm:spPr/>
      <dgm:t>
        <a:bodyPr/>
        <a:lstStyle/>
        <a:p>
          <a:endParaRPr lang="en-US"/>
        </a:p>
      </dgm:t>
    </dgm:pt>
    <dgm:pt modelId="{94895F79-1628-4BC3-A906-4EF8DD3BD040}" type="sibTrans" cxnId="{07C6D54F-17E8-4A52-AE60-15EB26C67C0A}">
      <dgm:prSet/>
      <dgm:spPr/>
      <dgm:t>
        <a:bodyPr/>
        <a:lstStyle/>
        <a:p>
          <a:endParaRPr lang="en-US"/>
        </a:p>
      </dgm:t>
    </dgm:pt>
    <dgm:pt modelId="{E326C821-421F-4F03-A779-80552F80AD49}" type="pres">
      <dgm:prSet presAssocID="{ED02EA88-C6AF-4D0F-8606-1A64CC47814D}" presName="linear" presStyleCnt="0">
        <dgm:presLayoutVars>
          <dgm:dir/>
          <dgm:resizeHandles val="exact"/>
        </dgm:presLayoutVars>
      </dgm:prSet>
      <dgm:spPr/>
    </dgm:pt>
    <dgm:pt modelId="{0648F97A-2347-4F82-A5FA-38C2974817E7}" type="pres">
      <dgm:prSet presAssocID="{38D5925E-639F-481D-B3B5-9CFAED81930F}" presName="comp" presStyleCnt="0"/>
      <dgm:spPr/>
    </dgm:pt>
    <dgm:pt modelId="{141E1B68-D6A3-467C-B5D0-908C57A24072}" type="pres">
      <dgm:prSet presAssocID="{38D5925E-639F-481D-B3B5-9CFAED81930F}" presName="box" presStyleLbl="node1" presStyleIdx="0" presStyleCnt="2"/>
      <dgm:spPr/>
    </dgm:pt>
    <dgm:pt modelId="{C018D85B-EBBB-4C56-BC07-98F68FA224B6}" type="pres">
      <dgm:prSet presAssocID="{38D5925E-639F-481D-B3B5-9CFAED81930F}" presName="img" presStyleLbl="fgImgPlac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93D2AA95-09B3-4048-9BDA-E80991D1D804}" type="pres">
      <dgm:prSet presAssocID="{38D5925E-639F-481D-B3B5-9CFAED81930F}" presName="text" presStyleLbl="node1" presStyleIdx="0" presStyleCnt="2">
        <dgm:presLayoutVars>
          <dgm:bulletEnabled val="1"/>
        </dgm:presLayoutVars>
      </dgm:prSet>
      <dgm:spPr/>
    </dgm:pt>
    <dgm:pt modelId="{FE3918D9-E739-47F8-83AB-991B4D9ECEF6}" type="pres">
      <dgm:prSet presAssocID="{4573C684-68CF-47DD-BF1B-30F3C066D138}" presName="spacer" presStyleCnt="0"/>
      <dgm:spPr/>
    </dgm:pt>
    <dgm:pt modelId="{2A815DBA-BB0D-4DAD-B224-987521D38320}" type="pres">
      <dgm:prSet presAssocID="{00C8048E-C5A2-4226-9550-F8632629540F}" presName="comp" presStyleCnt="0"/>
      <dgm:spPr/>
    </dgm:pt>
    <dgm:pt modelId="{79E46A42-46E5-4179-A56D-AE43F326D12B}" type="pres">
      <dgm:prSet presAssocID="{00C8048E-C5A2-4226-9550-F8632629540F}" presName="box" presStyleLbl="node1" presStyleIdx="1" presStyleCnt="2"/>
      <dgm:spPr/>
    </dgm:pt>
    <dgm:pt modelId="{DFBA35E2-9DCE-4BA4-8A87-EEF381B48A97}" type="pres">
      <dgm:prSet presAssocID="{00C8048E-C5A2-4226-9550-F8632629540F}" presName="img" presStyleLbl="fgImgPlace1" presStyleIdx="1" presStyleCnt="2"/>
      <dgm:spPr>
        <a:blipFill rotWithShape="1">
          <a:blip xmlns:r="http://schemas.openxmlformats.org/officeDocument/2006/relationships" r:embed="rId2" cstate="print">
            <a:extLst>
              <a:ext uri="{28A0092B-C50C-407E-A947-70E740481C1C}">
                <a14:useLocalDpi xmlns:a14="http://schemas.microsoft.com/office/drawing/2010/main" val="0"/>
              </a:ext>
            </a:extLst>
          </a:blip>
          <a:stretch>
            <a:fillRect/>
          </a:stretch>
        </a:blipFill>
      </dgm:spPr>
    </dgm:pt>
    <dgm:pt modelId="{92823099-0EAB-43AA-A485-BEAA80DEB197}" type="pres">
      <dgm:prSet presAssocID="{00C8048E-C5A2-4226-9550-F8632629540F}" presName="text" presStyleLbl="node1" presStyleIdx="1" presStyleCnt="2">
        <dgm:presLayoutVars>
          <dgm:bulletEnabled val="1"/>
        </dgm:presLayoutVars>
      </dgm:prSet>
      <dgm:spPr/>
    </dgm:pt>
  </dgm:ptLst>
  <dgm:cxnLst>
    <dgm:cxn modelId="{3761F94D-2657-458B-A7E5-778730AC9D7F}" type="presOf" srcId="{ED02EA88-C6AF-4D0F-8606-1A64CC47814D}" destId="{E326C821-421F-4F03-A779-80552F80AD49}" srcOrd="0" destOrd="0" presId="urn:microsoft.com/office/officeart/2005/8/layout/vList4"/>
    <dgm:cxn modelId="{DCC7D63C-A91E-46E9-8379-267A542075A5}" type="presOf" srcId="{00C8048E-C5A2-4226-9550-F8632629540F}" destId="{92823099-0EAB-43AA-A485-BEAA80DEB197}" srcOrd="1" destOrd="0" presId="urn:microsoft.com/office/officeart/2005/8/layout/vList4"/>
    <dgm:cxn modelId="{07C6D54F-17E8-4A52-AE60-15EB26C67C0A}" srcId="{00C8048E-C5A2-4226-9550-F8632629540F}" destId="{69B78F5E-3456-42E0-8926-EC5AAD28369B}" srcOrd="0" destOrd="0" parTransId="{723624D2-E067-481A-9495-9EBF6DB3EFAB}" sibTransId="{94895F79-1628-4BC3-A906-4EF8DD3BD040}"/>
    <dgm:cxn modelId="{A0D5F5EE-4E73-46C8-9D23-A62ABAA7EA8F}" type="presOf" srcId="{69B78F5E-3456-42E0-8926-EC5AAD28369B}" destId="{79E46A42-46E5-4179-A56D-AE43F326D12B}" srcOrd="0" destOrd="1" presId="urn:microsoft.com/office/officeart/2005/8/layout/vList4"/>
    <dgm:cxn modelId="{BFDF1BE2-E2C6-4445-8BFE-92A03DFFBD75}" srcId="{ED02EA88-C6AF-4D0F-8606-1A64CC47814D}" destId="{38D5925E-639F-481D-B3B5-9CFAED81930F}" srcOrd="0" destOrd="0" parTransId="{440D962B-0041-414A-B6FC-B05CC9C2D1DA}" sibTransId="{4573C684-68CF-47DD-BF1B-30F3C066D138}"/>
    <dgm:cxn modelId="{E04765DC-8D27-4F94-8C09-BC2D088FD9F1}" type="presOf" srcId="{62F7F2FD-4348-45BD-A150-7133F2259725}" destId="{141E1B68-D6A3-467C-B5D0-908C57A24072}" srcOrd="0" destOrd="1" presId="urn:microsoft.com/office/officeart/2005/8/layout/vList4"/>
    <dgm:cxn modelId="{7293EDFF-1026-4C94-AA98-23FD47D1F1B1}" srcId="{38D5925E-639F-481D-B3B5-9CFAED81930F}" destId="{62F7F2FD-4348-45BD-A150-7133F2259725}" srcOrd="0" destOrd="0" parTransId="{4A211EF9-55A2-4041-B619-06E767E661FA}" sibTransId="{937D980B-6D82-4B93-81DF-ED7FB672C60B}"/>
    <dgm:cxn modelId="{03B2642D-55BC-48FE-927D-A523110EB97A}" srcId="{ED02EA88-C6AF-4D0F-8606-1A64CC47814D}" destId="{00C8048E-C5A2-4226-9550-F8632629540F}" srcOrd="1" destOrd="0" parTransId="{A603BF73-0401-4AF0-BE68-9F7829600ABB}" sibTransId="{CDF21FD4-9D1F-4830-BE41-3DCD33B83673}"/>
    <dgm:cxn modelId="{CFAEA4C2-FDBF-4563-84C3-3BE35A47405B}" type="presOf" srcId="{8A36A530-0A4E-48CE-9818-73F88507EA97}" destId="{141E1B68-D6A3-467C-B5D0-908C57A24072}" srcOrd="0" destOrd="2" presId="urn:microsoft.com/office/officeart/2005/8/layout/vList4"/>
    <dgm:cxn modelId="{910259C4-C262-4C3F-BA77-96F6B63D9EC6}" type="presOf" srcId="{38D5925E-639F-481D-B3B5-9CFAED81930F}" destId="{93D2AA95-09B3-4048-9BDA-E80991D1D804}" srcOrd="1" destOrd="0" presId="urn:microsoft.com/office/officeart/2005/8/layout/vList4"/>
    <dgm:cxn modelId="{0FA13554-0D4B-4916-9E2D-8EBF9219B3D4}" type="presOf" srcId="{8A36A530-0A4E-48CE-9818-73F88507EA97}" destId="{93D2AA95-09B3-4048-9BDA-E80991D1D804}" srcOrd="1" destOrd="2" presId="urn:microsoft.com/office/officeart/2005/8/layout/vList4"/>
    <dgm:cxn modelId="{DFBD755A-9A75-4997-ABDF-530AEB193EDE}" type="presOf" srcId="{69B78F5E-3456-42E0-8926-EC5AAD28369B}" destId="{92823099-0EAB-43AA-A485-BEAA80DEB197}" srcOrd="1" destOrd="1" presId="urn:microsoft.com/office/officeart/2005/8/layout/vList4"/>
    <dgm:cxn modelId="{B3F7E953-F83F-437A-AC54-4C7B0515151C}" type="presOf" srcId="{62F7F2FD-4348-45BD-A150-7133F2259725}" destId="{93D2AA95-09B3-4048-9BDA-E80991D1D804}" srcOrd="1" destOrd="1" presId="urn:microsoft.com/office/officeart/2005/8/layout/vList4"/>
    <dgm:cxn modelId="{BB623E91-56FE-4E60-8BFB-45139D4B0A3E}" type="presOf" srcId="{38D5925E-639F-481D-B3B5-9CFAED81930F}" destId="{141E1B68-D6A3-467C-B5D0-908C57A24072}" srcOrd="0" destOrd="0" presId="urn:microsoft.com/office/officeart/2005/8/layout/vList4"/>
    <dgm:cxn modelId="{0C20F4EC-64A5-49BB-BF20-05D9949EE3A3}" type="presOf" srcId="{00C8048E-C5A2-4226-9550-F8632629540F}" destId="{79E46A42-46E5-4179-A56D-AE43F326D12B}" srcOrd="0" destOrd="0" presId="urn:microsoft.com/office/officeart/2005/8/layout/vList4"/>
    <dgm:cxn modelId="{FBEDAA15-F125-4B6E-A90B-6E9BC702315C}" srcId="{38D5925E-639F-481D-B3B5-9CFAED81930F}" destId="{8A36A530-0A4E-48CE-9818-73F88507EA97}" srcOrd="1" destOrd="0" parTransId="{952D5377-8288-40DB-B30C-BB773B6A9EB7}" sibTransId="{5AAC94C3-5281-4E23-A0BF-CC7C24F6E970}"/>
    <dgm:cxn modelId="{C9CC47A4-6C8D-452F-BEF1-F21BE41D2C5B}" type="presParOf" srcId="{E326C821-421F-4F03-A779-80552F80AD49}" destId="{0648F97A-2347-4F82-A5FA-38C2974817E7}" srcOrd="0" destOrd="0" presId="urn:microsoft.com/office/officeart/2005/8/layout/vList4"/>
    <dgm:cxn modelId="{ADB7DFF7-8BCD-4E8F-B5BB-52D4CE1324AB}" type="presParOf" srcId="{0648F97A-2347-4F82-A5FA-38C2974817E7}" destId="{141E1B68-D6A3-467C-B5D0-908C57A24072}" srcOrd="0" destOrd="0" presId="urn:microsoft.com/office/officeart/2005/8/layout/vList4"/>
    <dgm:cxn modelId="{0678A698-98F9-41D8-9E5F-9E1B1F334831}" type="presParOf" srcId="{0648F97A-2347-4F82-A5FA-38C2974817E7}" destId="{C018D85B-EBBB-4C56-BC07-98F68FA224B6}" srcOrd="1" destOrd="0" presId="urn:microsoft.com/office/officeart/2005/8/layout/vList4"/>
    <dgm:cxn modelId="{AEE7E720-8F4F-4A6B-BD90-70C77BADBB2B}" type="presParOf" srcId="{0648F97A-2347-4F82-A5FA-38C2974817E7}" destId="{93D2AA95-09B3-4048-9BDA-E80991D1D804}" srcOrd="2" destOrd="0" presId="urn:microsoft.com/office/officeart/2005/8/layout/vList4"/>
    <dgm:cxn modelId="{1BD62DC3-E98E-4D13-B7C1-7F6C14975B12}" type="presParOf" srcId="{E326C821-421F-4F03-A779-80552F80AD49}" destId="{FE3918D9-E739-47F8-83AB-991B4D9ECEF6}" srcOrd="1" destOrd="0" presId="urn:microsoft.com/office/officeart/2005/8/layout/vList4"/>
    <dgm:cxn modelId="{6502A5F6-102B-49F7-B03A-46982507C75F}" type="presParOf" srcId="{E326C821-421F-4F03-A779-80552F80AD49}" destId="{2A815DBA-BB0D-4DAD-B224-987521D38320}" srcOrd="2" destOrd="0" presId="urn:microsoft.com/office/officeart/2005/8/layout/vList4"/>
    <dgm:cxn modelId="{0E52E879-B378-49E7-9FE6-A818B9811E01}" type="presParOf" srcId="{2A815DBA-BB0D-4DAD-B224-987521D38320}" destId="{79E46A42-46E5-4179-A56D-AE43F326D12B}" srcOrd="0" destOrd="0" presId="urn:microsoft.com/office/officeart/2005/8/layout/vList4"/>
    <dgm:cxn modelId="{3FE5EB2F-B26F-4371-84E7-21ED32BEB12E}" type="presParOf" srcId="{2A815DBA-BB0D-4DAD-B224-987521D38320}" destId="{DFBA35E2-9DCE-4BA4-8A87-EEF381B48A97}" srcOrd="1" destOrd="0" presId="urn:microsoft.com/office/officeart/2005/8/layout/vList4"/>
    <dgm:cxn modelId="{9F524D9B-E83D-439F-B1EE-63A168CDB02F}" type="presParOf" srcId="{2A815DBA-BB0D-4DAD-B224-987521D38320}" destId="{92823099-0EAB-43AA-A485-BEAA80DEB19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rgbClr val="FFFF00">
            <a:alpha val="4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cstate="screen">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4A798-9D68-4DF1-AECF-AAB3B0234A49}">
      <dsp:nvSpPr>
        <dsp:cNvPr id="0" name=""/>
        <dsp:cNvSpPr/>
      </dsp:nvSpPr>
      <dsp:spPr>
        <a:xfrm>
          <a:off x="0" y="317204"/>
          <a:ext cx="8797925" cy="15287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Fertility  rate</a:t>
          </a:r>
        </a:p>
        <a:p>
          <a:pPr marL="228600" lvl="1" indent="-228600" algn="l" defTabSz="1111250">
            <a:lnSpc>
              <a:spcPct val="90000"/>
            </a:lnSpc>
            <a:spcBef>
              <a:spcPct val="0"/>
            </a:spcBef>
            <a:spcAft>
              <a:spcPct val="15000"/>
            </a:spcAft>
            <a:buChar char="•"/>
          </a:pPr>
          <a:r>
            <a:rPr lang="en-US" sz="2500" kern="1200" dirty="0"/>
            <a:t>Live births per 1000 women in 15-49 age</a:t>
          </a:r>
        </a:p>
      </dsp:txBody>
      <dsp:txXfrm>
        <a:off x="2029983" y="317204"/>
        <a:ext cx="6767941" cy="1528779"/>
      </dsp:txXfrm>
    </dsp:sp>
    <dsp:sp modelId="{5EFCE5C1-1508-42D6-885A-425880A9DB12}">
      <dsp:nvSpPr>
        <dsp:cNvPr id="0" name=""/>
        <dsp:cNvSpPr/>
      </dsp:nvSpPr>
      <dsp:spPr>
        <a:xfrm>
          <a:off x="409309" y="0"/>
          <a:ext cx="1481764" cy="2163189"/>
        </a:xfrm>
        <a:prstGeom prst="roundRect">
          <a:avLst>
            <a:gd name="adj" fmla="val 10000"/>
          </a:avLst>
        </a:prstGeom>
        <a:blipFill rotWithShape="1">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39E7C0-E9BC-4765-AF10-4E45A3C6057A}">
      <dsp:nvSpPr>
        <dsp:cNvPr id="0" name=""/>
        <dsp:cNvSpPr/>
      </dsp:nvSpPr>
      <dsp:spPr>
        <a:xfrm>
          <a:off x="0" y="2433587"/>
          <a:ext cx="8797925" cy="32098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Total fertility  Rate (All India: 2.4; Kerala&lt;2)</a:t>
          </a:r>
        </a:p>
        <a:p>
          <a:pPr marL="228600" lvl="1" indent="-228600" algn="l" defTabSz="1111250">
            <a:lnSpc>
              <a:spcPct val="90000"/>
            </a:lnSpc>
            <a:spcBef>
              <a:spcPct val="0"/>
            </a:spcBef>
            <a:spcAft>
              <a:spcPct val="15000"/>
            </a:spcAft>
            <a:buChar char="•"/>
          </a:pPr>
          <a:r>
            <a:rPr lang="en-US" sz="2500" kern="1200" dirty="0"/>
            <a:t>IF woman lived through that age group, how many babies?</a:t>
          </a:r>
        </a:p>
        <a:p>
          <a:pPr marL="228600" lvl="1" indent="-228600" algn="l" defTabSz="1111250">
            <a:lnSpc>
              <a:spcPct val="90000"/>
            </a:lnSpc>
            <a:spcBef>
              <a:spcPct val="0"/>
            </a:spcBef>
            <a:spcAft>
              <a:spcPct val="15000"/>
            </a:spcAft>
            <a:buChar char="•"/>
          </a:pPr>
          <a:r>
            <a:rPr lang="en-US" sz="2500" kern="1200" dirty="0"/>
            <a:t>Target: 2.1 (Replacement level)- she +her husband replaced</a:t>
          </a:r>
        </a:p>
        <a:p>
          <a:pPr marL="228600" lvl="1" indent="-228600" algn="l" defTabSz="1111250">
            <a:lnSpc>
              <a:spcPct val="90000"/>
            </a:lnSpc>
            <a:spcBef>
              <a:spcPct val="0"/>
            </a:spcBef>
            <a:spcAft>
              <a:spcPct val="15000"/>
            </a:spcAft>
            <a:buChar char="•"/>
          </a:pPr>
          <a:r>
            <a:rPr lang="en-US" sz="2500" kern="1200" dirty="0"/>
            <a:t>Extra 0.1 to compensate risk of unforeseen accident/deaths</a:t>
          </a:r>
        </a:p>
      </dsp:txBody>
      <dsp:txXfrm>
        <a:off x="2029983" y="2433587"/>
        <a:ext cx="6767941" cy="3209848"/>
      </dsp:txXfrm>
    </dsp:sp>
    <dsp:sp modelId="{4EBA024F-B7D7-4A9E-895C-D494E6DE0B48}">
      <dsp:nvSpPr>
        <dsp:cNvPr id="0" name=""/>
        <dsp:cNvSpPr/>
      </dsp:nvSpPr>
      <dsp:spPr>
        <a:xfrm>
          <a:off x="270398" y="2956917"/>
          <a:ext cx="1759585" cy="2163189"/>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347BC-5397-4BFE-8534-CEEF5A777CF8}">
      <dsp:nvSpPr>
        <dsp:cNvPr id="0" name=""/>
        <dsp:cNvSpPr/>
      </dsp:nvSpPr>
      <dsp:spPr>
        <a:xfrm>
          <a:off x="1182863" y="848300"/>
          <a:ext cx="2215271" cy="147758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dirty="0"/>
            <a:t>Bihar (1106)</a:t>
          </a:r>
        </a:p>
      </dsp:txBody>
      <dsp:txXfrm>
        <a:off x="1537306" y="848300"/>
        <a:ext cx="1860827" cy="1477585"/>
      </dsp:txXfrm>
    </dsp:sp>
    <dsp:sp modelId="{50F139E0-6C67-468F-A9FD-4FFBA500BA34}">
      <dsp:nvSpPr>
        <dsp:cNvPr id="0" name=""/>
        <dsp:cNvSpPr/>
      </dsp:nvSpPr>
      <dsp:spPr>
        <a:xfrm>
          <a:off x="1182863" y="2325885"/>
          <a:ext cx="2215271" cy="1477585"/>
        </a:xfrm>
        <a:prstGeom prst="rect">
          <a:avLst/>
        </a:prstGeom>
        <a:solidFill>
          <a:schemeClr val="accent3">
            <a:tint val="40000"/>
            <a:alpha val="90000"/>
            <a:hueOff val="-1993057"/>
            <a:satOff val="-82"/>
            <a:lumOff val="290"/>
            <a:alphaOff val="0"/>
          </a:schemeClr>
        </a:solidFill>
        <a:ln w="12700" cap="flat" cmpd="sng" algn="ctr">
          <a:solidFill>
            <a:schemeClr val="accent3">
              <a:tint val="40000"/>
              <a:alpha val="90000"/>
              <a:hueOff val="-1993057"/>
              <a:satOff val="-82"/>
              <a:lumOff val="2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dirty="0"/>
            <a:t>Delhi (11,320)</a:t>
          </a:r>
        </a:p>
      </dsp:txBody>
      <dsp:txXfrm>
        <a:off x="1537306" y="2325885"/>
        <a:ext cx="1860827" cy="1477585"/>
      </dsp:txXfrm>
    </dsp:sp>
    <dsp:sp modelId="{D156066E-B2D3-4684-B16F-956F43C48283}">
      <dsp:nvSpPr>
        <dsp:cNvPr id="0" name=""/>
        <dsp:cNvSpPr/>
      </dsp:nvSpPr>
      <dsp:spPr>
        <a:xfrm>
          <a:off x="1385" y="257561"/>
          <a:ext cx="1476847" cy="1476847"/>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dirty="0"/>
            <a:t>Highest</a:t>
          </a:r>
        </a:p>
      </dsp:txBody>
      <dsp:txXfrm>
        <a:off x="217664" y="473840"/>
        <a:ext cx="1044289" cy="1044289"/>
      </dsp:txXfrm>
    </dsp:sp>
    <dsp:sp modelId="{012717B7-CA80-4C12-B782-00C27E6C2B8E}">
      <dsp:nvSpPr>
        <dsp:cNvPr id="0" name=""/>
        <dsp:cNvSpPr/>
      </dsp:nvSpPr>
      <dsp:spPr>
        <a:xfrm>
          <a:off x="4874981" y="848300"/>
          <a:ext cx="2215271" cy="1477585"/>
        </a:xfrm>
        <a:prstGeom prst="rect">
          <a:avLst/>
        </a:prstGeom>
        <a:solidFill>
          <a:schemeClr val="accent3">
            <a:tint val="40000"/>
            <a:alpha val="90000"/>
            <a:hueOff val="-3986115"/>
            <a:satOff val="-165"/>
            <a:lumOff val="580"/>
            <a:alphaOff val="0"/>
          </a:schemeClr>
        </a:solidFill>
        <a:ln w="12700" cap="flat" cmpd="sng" algn="ctr">
          <a:solidFill>
            <a:schemeClr val="accent3">
              <a:tint val="40000"/>
              <a:alpha val="90000"/>
              <a:hueOff val="-3986115"/>
              <a:satOff val="-165"/>
              <a:lumOff val="5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dirty="0"/>
            <a:t>Arunanchal (17)</a:t>
          </a:r>
        </a:p>
      </dsp:txBody>
      <dsp:txXfrm>
        <a:off x="5229425" y="848300"/>
        <a:ext cx="1860827" cy="1477585"/>
      </dsp:txXfrm>
    </dsp:sp>
    <dsp:sp modelId="{E712950A-3361-4639-A835-BBD4E6F837FE}">
      <dsp:nvSpPr>
        <dsp:cNvPr id="0" name=""/>
        <dsp:cNvSpPr/>
      </dsp:nvSpPr>
      <dsp:spPr>
        <a:xfrm>
          <a:off x="4874981" y="2325885"/>
          <a:ext cx="2215271" cy="1477585"/>
        </a:xfrm>
        <a:prstGeom prst="rect">
          <a:avLst/>
        </a:prstGeom>
        <a:solidFill>
          <a:schemeClr val="accent3">
            <a:tint val="40000"/>
            <a:alpha val="90000"/>
            <a:hueOff val="-5979172"/>
            <a:satOff val="-247"/>
            <a:lumOff val="870"/>
            <a:alphaOff val="0"/>
          </a:schemeClr>
        </a:solidFill>
        <a:ln w="12700" cap="flat" cmpd="sng" algn="ctr">
          <a:solidFill>
            <a:schemeClr val="accent3">
              <a:tint val="40000"/>
              <a:alpha val="90000"/>
              <a:hueOff val="-5979172"/>
              <a:satOff val="-247"/>
              <a:lumOff val="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dirty="0"/>
            <a:t>A&amp;N(46)</a:t>
          </a:r>
        </a:p>
      </dsp:txBody>
      <dsp:txXfrm>
        <a:off x="5229425" y="2325885"/>
        <a:ext cx="1860827" cy="1477585"/>
      </dsp:txXfrm>
    </dsp:sp>
    <dsp:sp modelId="{59371224-529E-4714-A4C9-321F5CDB59BE}">
      <dsp:nvSpPr>
        <dsp:cNvPr id="0" name=""/>
        <dsp:cNvSpPr/>
      </dsp:nvSpPr>
      <dsp:spPr>
        <a:xfrm>
          <a:off x="3693503" y="257561"/>
          <a:ext cx="1476847" cy="1476847"/>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dirty="0"/>
            <a:t>Lowest</a:t>
          </a:r>
        </a:p>
      </dsp:txBody>
      <dsp:txXfrm>
        <a:off x="3909782" y="473840"/>
        <a:ext cx="1044289" cy="10442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D7934-BA0B-484C-A4D2-14946B273868}">
      <dsp:nvSpPr>
        <dsp:cNvPr id="0" name=""/>
        <dsp:cNvSpPr/>
      </dsp:nvSpPr>
      <dsp:spPr>
        <a:xfrm>
          <a:off x="3766267" y="5019031"/>
          <a:ext cx="639540" cy="91440"/>
        </a:xfrm>
        <a:custGeom>
          <a:avLst/>
          <a:gdLst/>
          <a:ahLst/>
          <a:cxnLst/>
          <a:rect l="0" t="0" r="0" b="0"/>
          <a:pathLst>
            <a:path>
              <a:moveTo>
                <a:pt x="0" y="45720"/>
              </a:moveTo>
              <a:lnTo>
                <a:pt x="639540"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70049" y="5048762"/>
        <a:ext cx="31977" cy="31977"/>
      </dsp:txXfrm>
    </dsp:sp>
    <dsp:sp modelId="{21CDDD17-E43E-4FE5-A36D-F48082DF350B}">
      <dsp:nvSpPr>
        <dsp:cNvPr id="0" name=""/>
        <dsp:cNvSpPr/>
      </dsp:nvSpPr>
      <dsp:spPr>
        <a:xfrm>
          <a:off x="976590" y="3153811"/>
          <a:ext cx="639540" cy="1910939"/>
        </a:xfrm>
        <a:custGeom>
          <a:avLst/>
          <a:gdLst/>
          <a:ahLst/>
          <a:cxnLst/>
          <a:rect l="0" t="0" r="0" b="0"/>
          <a:pathLst>
            <a:path>
              <a:moveTo>
                <a:pt x="0" y="0"/>
              </a:moveTo>
              <a:lnTo>
                <a:pt x="319770" y="0"/>
              </a:lnTo>
              <a:lnTo>
                <a:pt x="319770" y="1910939"/>
              </a:lnTo>
              <a:lnTo>
                <a:pt x="639540" y="191093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245983" y="4058903"/>
        <a:ext cx="100755" cy="100755"/>
      </dsp:txXfrm>
    </dsp:sp>
    <dsp:sp modelId="{5C6EDFFF-5AA3-4A51-92B0-1CE4813A540B}">
      <dsp:nvSpPr>
        <dsp:cNvPr id="0" name=""/>
        <dsp:cNvSpPr/>
      </dsp:nvSpPr>
      <dsp:spPr>
        <a:xfrm>
          <a:off x="3766267" y="3108091"/>
          <a:ext cx="639540" cy="91440"/>
        </a:xfrm>
        <a:custGeom>
          <a:avLst/>
          <a:gdLst/>
          <a:ahLst/>
          <a:cxnLst/>
          <a:rect l="0" t="0" r="0" b="0"/>
          <a:pathLst>
            <a:path>
              <a:moveTo>
                <a:pt x="0" y="45720"/>
              </a:moveTo>
              <a:lnTo>
                <a:pt x="639540"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70049" y="3137822"/>
        <a:ext cx="31977" cy="31977"/>
      </dsp:txXfrm>
    </dsp:sp>
    <dsp:sp modelId="{772F0666-DA39-4B85-B679-1078B9E3DCCE}">
      <dsp:nvSpPr>
        <dsp:cNvPr id="0" name=""/>
        <dsp:cNvSpPr/>
      </dsp:nvSpPr>
      <dsp:spPr>
        <a:xfrm>
          <a:off x="976590" y="3108091"/>
          <a:ext cx="639540" cy="91440"/>
        </a:xfrm>
        <a:custGeom>
          <a:avLst/>
          <a:gdLst/>
          <a:ahLst/>
          <a:cxnLst/>
          <a:rect l="0" t="0" r="0" b="0"/>
          <a:pathLst>
            <a:path>
              <a:moveTo>
                <a:pt x="0" y="45720"/>
              </a:moveTo>
              <a:lnTo>
                <a:pt x="639540"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80372" y="3137822"/>
        <a:ext cx="31977" cy="31977"/>
      </dsp:txXfrm>
    </dsp:sp>
    <dsp:sp modelId="{1CEF1329-CD32-44DB-B13E-2E2AB95D72CB}">
      <dsp:nvSpPr>
        <dsp:cNvPr id="0" name=""/>
        <dsp:cNvSpPr/>
      </dsp:nvSpPr>
      <dsp:spPr>
        <a:xfrm>
          <a:off x="3766267" y="1197151"/>
          <a:ext cx="639540" cy="91440"/>
        </a:xfrm>
        <a:custGeom>
          <a:avLst/>
          <a:gdLst/>
          <a:ahLst/>
          <a:cxnLst/>
          <a:rect l="0" t="0" r="0" b="0"/>
          <a:pathLst>
            <a:path>
              <a:moveTo>
                <a:pt x="0" y="45720"/>
              </a:moveTo>
              <a:lnTo>
                <a:pt x="639540"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70049" y="1226883"/>
        <a:ext cx="31977" cy="31977"/>
      </dsp:txXfrm>
    </dsp:sp>
    <dsp:sp modelId="{56237F49-63F4-4423-A08C-26949E529776}">
      <dsp:nvSpPr>
        <dsp:cNvPr id="0" name=""/>
        <dsp:cNvSpPr/>
      </dsp:nvSpPr>
      <dsp:spPr>
        <a:xfrm>
          <a:off x="976590" y="1242871"/>
          <a:ext cx="639540" cy="1910939"/>
        </a:xfrm>
        <a:custGeom>
          <a:avLst/>
          <a:gdLst/>
          <a:ahLst/>
          <a:cxnLst/>
          <a:rect l="0" t="0" r="0" b="0"/>
          <a:pathLst>
            <a:path>
              <a:moveTo>
                <a:pt x="0" y="1910939"/>
              </a:moveTo>
              <a:lnTo>
                <a:pt x="319770" y="1910939"/>
              </a:lnTo>
              <a:lnTo>
                <a:pt x="319770" y="0"/>
              </a:lnTo>
              <a:lnTo>
                <a:pt x="63954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245983" y="2147963"/>
        <a:ext cx="100755" cy="100755"/>
      </dsp:txXfrm>
    </dsp:sp>
    <dsp:sp modelId="{427911F8-EA6E-41A3-B01A-2D03EBA85DB8}">
      <dsp:nvSpPr>
        <dsp:cNvPr id="0" name=""/>
        <dsp:cNvSpPr/>
      </dsp:nvSpPr>
      <dsp:spPr>
        <a:xfrm rot="16200000">
          <a:off x="-2479361" y="2666356"/>
          <a:ext cx="5936994" cy="9749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Urban area</a:t>
          </a:r>
        </a:p>
      </dsp:txBody>
      <dsp:txXfrm>
        <a:off x="-2479361" y="2666356"/>
        <a:ext cx="5936994" cy="974909"/>
      </dsp:txXfrm>
    </dsp:sp>
    <dsp:sp modelId="{FF603F2C-E303-4DD8-B39D-1A0257EB62D4}">
      <dsp:nvSpPr>
        <dsp:cNvPr id="0" name=""/>
        <dsp:cNvSpPr/>
      </dsp:nvSpPr>
      <dsp:spPr>
        <a:xfrm>
          <a:off x="1616131" y="409265"/>
          <a:ext cx="2150135" cy="1667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Statutory towns</a:t>
          </a:r>
        </a:p>
      </dsp:txBody>
      <dsp:txXfrm>
        <a:off x="1616131" y="409265"/>
        <a:ext cx="2150135" cy="1667212"/>
      </dsp:txXfrm>
    </dsp:sp>
    <dsp:sp modelId="{4F221126-D6AC-4BA7-92BB-C1DFA4584E65}">
      <dsp:nvSpPr>
        <dsp:cNvPr id="0" name=""/>
        <dsp:cNvSpPr/>
      </dsp:nvSpPr>
      <dsp:spPr>
        <a:xfrm>
          <a:off x="4405808" y="409265"/>
          <a:ext cx="4568559" cy="1667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municipality,  corporation,  cantonment  board  or notified town area committee, etc. (4000+)</a:t>
          </a:r>
        </a:p>
      </dsp:txBody>
      <dsp:txXfrm>
        <a:off x="4405808" y="409265"/>
        <a:ext cx="4568559" cy="1667212"/>
      </dsp:txXfrm>
    </dsp:sp>
    <dsp:sp modelId="{EA900D80-CA37-4C5F-B950-665B09F348D5}">
      <dsp:nvSpPr>
        <dsp:cNvPr id="0" name=""/>
        <dsp:cNvSpPr/>
      </dsp:nvSpPr>
      <dsp:spPr>
        <a:xfrm>
          <a:off x="1616131" y="2320205"/>
          <a:ext cx="2150135" cy="1667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Census towns</a:t>
          </a:r>
        </a:p>
      </dsp:txBody>
      <dsp:txXfrm>
        <a:off x="1616131" y="2320205"/>
        <a:ext cx="2150135" cy="1667212"/>
      </dsp:txXfrm>
    </dsp:sp>
    <dsp:sp modelId="{56053AE8-CC74-41B6-8D6D-9C8ED33212A1}">
      <dsp:nvSpPr>
        <dsp:cNvPr id="0" name=""/>
        <dsp:cNvSpPr/>
      </dsp:nvSpPr>
      <dsp:spPr>
        <a:xfrm>
          <a:off x="4405808" y="2320205"/>
          <a:ext cx="4568559" cy="1667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Min 5k people; min.75% engaged in non-</a:t>
          </a:r>
          <a:r>
            <a:rPr lang="en-US" sz="2700" kern="1200" dirty="0" err="1"/>
            <a:t>agro</a:t>
          </a:r>
          <a:r>
            <a:rPr lang="en-US" sz="2700" kern="1200" dirty="0"/>
            <a:t>; Min. density: 400/</a:t>
          </a:r>
          <a:r>
            <a:rPr lang="en-US" sz="2700" kern="1200" dirty="0" err="1"/>
            <a:t>sqkm</a:t>
          </a:r>
          <a:r>
            <a:rPr lang="en-US" sz="2700" kern="1200" dirty="0"/>
            <a:t> (3800+ census towns)</a:t>
          </a:r>
        </a:p>
      </dsp:txBody>
      <dsp:txXfrm>
        <a:off x="4405808" y="2320205"/>
        <a:ext cx="4568559" cy="1667212"/>
      </dsp:txXfrm>
    </dsp:sp>
    <dsp:sp modelId="{A4457965-4E01-4B58-98E4-8744395D4AA4}">
      <dsp:nvSpPr>
        <dsp:cNvPr id="0" name=""/>
        <dsp:cNvSpPr/>
      </dsp:nvSpPr>
      <dsp:spPr>
        <a:xfrm>
          <a:off x="1616131" y="4231145"/>
          <a:ext cx="2150135" cy="16672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Outgrowths</a:t>
          </a:r>
        </a:p>
      </dsp:txBody>
      <dsp:txXfrm>
        <a:off x="1616131" y="4231145"/>
        <a:ext cx="2150135" cy="1667212"/>
      </dsp:txXfrm>
    </dsp:sp>
    <dsp:sp modelId="{E84062C5-CC86-40C0-9F72-E9EC420E722C}">
      <dsp:nvSpPr>
        <dsp:cNvPr id="0" name=""/>
        <dsp:cNvSpPr/>
      </dsp:nvSpPr>
      <dsp:spPr>
        <a:xfrm>
          <a:off x="4405808" y="4231145"/>
          <a:ext cx="4568559" cy="16672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Railway colony, </a:t>
          </a:r>
          <a:r>
            <a:rPr lang="en-US" sz="2600" kern="1200" dirty="0" err="1"/>
            <a:t>uni.campus</a:t>
          </a:r>
          <a:r>
            <a:rPr lang="en-US" sz="2600" kern="1200" dirty="0"/>
            <a:t> etc.</a:t>
          </a:r>
          <a:br>
            <a:rPr lang="en-US" sz="2600" kern="1200" dirty="0"/>
          </a:br>
          <a:r>
            <a:rPr lang="en-US" sz="2600" kern="1200" dirty="0"/>
            <a:t>wherein Electricity, post-office, bank etc. available</a:t>
          </a:r>
        </a:p>
      </dsp:txBody>
      <dsp:txXfrm>
        <a:off x="4405808" y="4231145"/>
        <a:ext cx="4568559" cy="16672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80384-6CC8-4249-B3C4-912432560028}">
      <dsp:nvSpPr>
        <dsp:cNvPr id="0" name=""/>
        <dsp:cNvSpPr/>
      </dsp:nvSpPr>
      <dsp:spPr>
        <a:xfrm>
          <a:off x="6873" y="704641"/>
          <a:ext cx="4880099" cy="3904079"/>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59" tIns="121920" rIns="688636" bIns="121920" numCol="1" spcCol="1270" anchor="t" anchorCtr="0">
          <a:noAutofit/>
        </a:bodyPr>
        <a:lstStyle/>
        <a:p>
          <a:pPr marL="0" lvl="0" indent="0" algn="l" defTabSz="2133600">
            <a:lnSpc>
              <a:spcPct val="90000"/>
            </a:lnSpc>
            <a:spcBef>
              <a:spcPct val="0"/>
            </a:spcBef>
            <a:spcAft>
              <a:spcPct val="35000"/>
            </a:spcAft>
            <a:buNone/>
          </a:pPr>
          <a:r>
            <a:rPr lang="en-US" sz="4800" kern="1200" dirty="0"/>
            <a:t>States</a:t>
          </a:r>
        </a:p>
        <a:p>
          <a:pPr marL="285750" lvl="1" indent="-285750" algn="l" defTabSz="1644650">
            <a:lnSpc>
              <a:spcPct val="90000"/>
            </a:lnSpc>
            <a:spcBef>
              <a:spcPct val="0"/>
            </a:spcBef>
            <a:spcAft>
              <a:spcPct val="15000"/>
            </a:spcAft>
            <a:buChar char="•"/>
          </a:pPr>
          <a:r>
            <a:rPr lang="en-US" sz="3700" kern="1200" dirty="0"/>
            <a:t>UP</a:t>
          </a:r>
        </a:p>
        <a:p>
          <a:pPr marL="285750" lvl="1" indent="-285750" algn="l" defTabSz="1644650">
            <a:lnSpc>
              <a:spcPct val="90000"/>
            </a:lnSpc>
            <a:spcBef>
              <a:spcPct val="0"/>
            </a:spcBef>
            <a:spcAft>
              <a:spcPct val="15000"/>
            </a:spcAft>
            <a:buChar char="•"/>
          </a:pPr>
          <a:r>
            <a:rPr lang="en-US" sz="3700" kern="1200" dirty="0"/>
            <a:t>Maharashtra </a:t>
          </a:r>
        </a:p>
        <a:p>
          <a:pPr marL="285750" lvl="1" indent="-285750" algn="l" defTabSz="1644650">
            <a:lnSpc>
              <a:spcPct val="90000"/>
            </a:lnSpc>
            <a:spcBef>
              <a:spcPct val="0"/>
            </a:spcBef>
            <a:spcAft>
              <a:spcPct val="15000"/>
            </a:spcAft>
            <a:buChar char="•"/>
          </a:pPr>
          <a:r>
            <a:rPr lang="en-US" sz="3700" kern="1200" dirty="0"/>
            <a:t>Bihar</a:t>
          </a:r>
        </a:p>
        <a:p>
          <a:pPr marL="285750" lvl="1" indent="-285750" algn="l" defTabSz="1644650">
            <a:lnSpc>
              <a:spcPct val="90000"/>
            </a:lnSpc>
            <a:spcBef>
              <a:spcPct val="0"/>
            </a:spcBef>
            <a:spcAft>
              <a:spcPct val="15000"/>
            </a:spcAft>
            <a:buChar char="•"/>
          </a:pPr>
          <a:r>
            <a:rPr lang="en-US" sz="3700" kern="1200" dirty="0" err="1"/>
            <a:t>W.Bengal</a:t>
          </a:r>
          <a:r>
            <a:rPr lang="en-US" sz="3700" kern="1200" dirty="0"/>
            <a:t> </a:t>
          </a:r>
        </a:p>
        <a:p>
          <a:pPr marL="285750" lvl="1" indent="-285750" algn="l" defTabSz="1644650">
            <a:lnSpc>
              <a:spcPct val="90000"/>
            </a:lnSpc>
            <a:spcBef>
              <a:spcPct val="0"/>
            </a:spcBef>
            <a:spcAft>
              <a:spcPct val="15000"/>
            </a:spcAft>
            <a:buChar char="•"/>
          </a:pPr>
          <a:r>
            <a:rPr lang="en-US" sz="3700" kern="1200" dirty="0"/>
            <a:t>Andhra Pradesh</a:t>
          </a:r>
        </a:p>
      </dsp:txBody>
      <dsp:txXfrm>
        <a:off x="6873" y="704641"/>
        <a:ext cx="4392089" cy="3904079"/>
      </dsp:txXfrm>
    </dsp:sp>
    <dsp:sp modelId="{FD7C7B51-3B1F-48E7-BB15-BC2B5097E592}">
      <dsp:nvSpPr>
        <dsp:cNvPr id="0" name=""/>
        <dsp:cNvSpPr/>
      </dsp:nvSpPr>
      <dsp:spPr>
        <a:xfrm>
          <a:off x="3910952" y="704641"/>
          <a:ext cx="4880099" cy="3904079"/>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159" tIns="121920" rIns="172159" bIns="121920" numCol="1" spcCol="1270" anchor="t" anchorCtr="0">
          <a:noAutofit/>
        </a:bodyPr>
        <a:lstStyle/>
        <a:p>
          <a:pPr marL="0" lvl="0" indent="0" algn="l" defTabSz="2133600">
            <a:lnSpc>
              <a:spcPct val="90000"/>
            </a:lnSpc>
            <a:spcBef>
              <a:spcPct val="0"/>
            </a:spcBef>
            <a:spcAft>
              <a:spcPct val="35000"/>
            </a:spcAft>
            <a:buNone/>
          </a:pPr>
          <a:r>
            <a:rPr lang="en-US" sz="4800" kern="1200" dirty="0"/>
            <a:t>UT</a:t>
          </a:r>
        </a:p>
        <a:p>
          <a:pPr marL="285750" lvl="1" indent="-285750" algn="l" defTabSz="1644650">
            <a:lnSpc>
              <a:spcPct val="90000"/>
            </a:lnSpc>
            <a:spcBef>
              <a:spcPct val="0"/>
            </a:spcBef>
            <a:spcAft>
              <a:spcPct val="15000"/>
            </a:spcAft>
            <a:buChar char="•"/>
          </a:pPr>
          <a:r>
            <a:rPr lang="en-US" sz="3700" kern="1200" dirty="0"/>
            <a:t>Delhi</a:t>
          </a:r>
        </a:p>
        <a:p>
          <a:pPr marL="285750" lvl="1" indent="-285750" algn="l" defTabSz="1644650">
            <a:lnSpc>
              <a:spcPct val="90000"/>
            </a:lnSpc>
            <a:spcBef>
              <a:spcPct val="0"/>
            </a:spcBef>
            <a:spcAft>
              <a:spcPct val="15000"/>
            </a:spcAft>
            <a:buChar char="•"/>
          </a:pPr>
          <a:r>
            <a:rPr lang="en-US" sz="3700" kern="1200" dirty="0" err="1"/>
            <a:t>Pudu</a:t>
          </a:r>
          <a:endParaRPr lang="en-US" sz="3700" kern="1200" dirty="0"/>
        </a:p>
        <a:p>
          <a:pPr marL="285750" lvl="1" indent="-285750" algn="l" defTabSz="1644650">
            <a:lnSpc>
              <a:spcPct val="90000"/>
            </a:lnSpc>
            <a:spcBef>
              <a:spcPct val="0"/>
            </a:spcBef>
            <a:spcAft>
              <a:spcPct val="15000"/>
            </a:spcAft>
            <a:buChar char="•"/>
          </a:pPr>
          <a:r>
            <a:rPr lang="en-US" sz="3700" kern="1200" dirty="0" err="1"/>
            <a:t>Chandi</a:t>
          </a:r>
          <a:endParaRPr lang="en-US" sz="3700" kern="1200" dirty="0"/>
        </a:p>
        <a:p>
          <a:pPr marL="285750" lvl="1" indent="-285750" algn="l" defTabSz="1644650">
            <a:lnSpc>
              <a:spcPct val="90000"/>
            </a:lnSpc>
            <a:spcBef>
              <a:spcPct val="0"/>
            </a:spcBef>
            <a:spcAft>
              <a:spcPct val="15000"/>
            </a:spcAft>
            <a:buChar char="•"/>
          </a:pPr>
          <a:r>
            <a:rPr lang="en-US" sz="3700" kern="1200" dirty="0"/>
            <a:t>A&amp;N</a:t>
          </a:r>
        </a:p>
        <a:p>
          <a:pPr marL="285750" lvl="1" indent="-285750" algn="l" defTabSz="1644650">
            <a:lnSpc>
              <a:spcPct val="90000"/>
            </a:lnSpc>
            <a:spcBef>
              <a:spcPct val="0"/>
            </a:spcBef>
            <a:spcAft>
              <a:spcPct val="15000"/>
            </a:spcAft>
            <a:buChar char="•"/>
          </a:pPr>
          <a:r>
            <a:rPr lang="en-US" sz="3700" kern="1200" dirty="0"/>
            <a:t>D&amp;N</a:t>
          </a:r>
        </a:p>
      </dsp:txBody>
      <dsp:txXfrm>
        <a:off x="4886972" y="704641"/>
        <a:ext cx="2928059" cy="39040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F1845-5B07-4944-84C2-8F70AAC75921}">
      <dsp:nvSpPr>
        <dsp:cNvPr id="0" name=""/>
        <dsp:cNvSpPr/>
      </dsp:nvSpPr>
      <dsp:spPr>
        <a:xfrm rot="16200000">
          <a:off x="-1181112" y="2109880"/>
          <a:ext cx="3128051" cy="654494"/>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577227" bIns="0" numCol="1" spcCol="1270" anchor="t" anchorCtr="0">
          <a:noAutofit/>
        </a:bodyPr>
        <a:lstStyle/>
        <a:p>
          <a:pPr marL="0" lvl="0" indent="0" algn="r" defTabSz="1111250">
            <a:lnSpc>
              <a:spcPct val="90000"/>
            </a:lnSpc>
            <a:spcBef>
              <a:spcPct val="0"/>
            </a:spcBef>
            <a:spcAft>
              <a:spcPct val="35000"/>
            </a:spcAft>
            <a:buNone/>
          </a:pPr>
          <a:r>
            <a:rPr lang="en-US" sz="2500" kern="1200" dirty="0"/>
            <a:t>preventive checks (man himself)</a:t>
          </a:r>
        </a:p>
      </dsp:txBody>
      <dsp:txXfrm>
        <a:off x="-1181112" y="2109880"/>
        <a:ext cx="3128051" cy="654494"/>
      </dsp:txXfrm>
    </dsp:sp>
    <dsp:sp modelId="{CFA73A7B-532A-4B12-A37E-5AA09C4D76B1}">
      <dsp:nvSpPr>
        <dsp:cNvPr id="0" name=""/>
        <dsp:cNvSpPr/>
      </dsp:nvSpPr>
      <dsp:spPr>
        <a:xfrm>
          <a:off x="710160" y="873101"/>
          <a:ext cx="3260074" cy="312805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577227" rIns="291592" bIns="29159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Marriage postpone,</a:t>
          </a:r>
        </a:p>
        <a:p>
          <a:pPr marL="285750" lvl="1" indent="-285750" algn="l" defTabSz="1422400">
            <a:lnSpc>
              <a:spcPct val="90000"/>
            </a:lnSpc>
            <a:spcBef>
              <a:spcPct val="0"/>
            </a:spcBef>
            <a:spcAft>
              <a:spcPct val="15000"/>
            </a:spcAft>
            <a:buChar char="•"/>
          </a:pPr>
          <a:r>
            <a:rPr lang="en-US" sz="3200" kern="1200" dirty="0"/>
            <a:t>Family planning</a:t>
          </a:r>
        </a:p>
        <a:p>
          <a:pPr marL="285750" lvl="1" indent="-285750" algn="l" defTabSz="1422400">
            <a:lnSpc>
              <a:spcPct val="90000"/>
            </a:lnSpc>
            <a:spcBef>
              <a:spcPct val="0"/>
            </a:spcBef>
            <a:spcAft>
              <a:spcPct val="15000"/>
            </a:spcAft>
            <a:buChar char="•"/>
          </a:pPr>
          <a:r>
            <a:rPr lang="en-US" sz="3200" kern="1200" dirty="0"/>
            <a:t>Celibacy</a:t>
          </a:r>
        </a:p>
      </dsp:txBody>
      <dsp:txXfrm>
        <a:off x="710160" y="873101"/>
        <a:ext cx="3260074" cy="3128051"/>
      </dsp:txXfrm>
    </dsp:sp>
    <dsp:sp modelId="{C2CE6572-0A7C-4756-B003-0DC373523A68}">
      <dsp:nvSpPr>
        <dsp:cNvPr id="0" name=""/>
        <dsp:cNvSpPr/>
      </dsp:nvSpPr>
      <dsp:spPr>
        <a:xfrm>
          <a:off x="55666" y="9169"/>
          <a:ext cx="1308988" cy="130898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BE1D42-A989-4411-B5B1-D591D71A73ED}">
      <dsp:nvSpPr>
        <dsp:cNvPr id="0" name=""/>
        <dsp:cNvSpPr/>
      </dsp:nvSpPr>
      <dsp:spPr>
        <a:xfrm rot="16200000">
          <a:off x="3590910" y="2109880"/>
          <a:ext cx="3128051" cy="654494"/>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577227" bIns="0" numCol="1" spcCol="1270" anchor="t" anchorCtr="0">
          <a:noAutofit/>
        </a:bodyPr>
        <a:lstStyle/>
        <a:p>
          <a:pPr marL="0" lvl="0" indent="0" algn="r" defTabSz="1111250">
            <a:lnSpc>
              <a:spcPct val="90000"/>
            </a:lnSpc>
            <a:spcBef>
              <a:spcPct val="0"/>
            </a:spcBef>
            <a:spcAft>
              <a:spcPct val="35000"/>
            </a:spcAft>
            <a:buNone/>
          </a:pPr>
          <a:r>
            <a:rPr lang="en-US" sz="2500" kern="1200" dirty="0"/>
            <a:t>Positive Check (Nature/God)</a:t>
          </a:r>
        </a:p>
      </dsp:txBody>
      <dsp:txXfrm>
        <a:off x="3590910" y="2109880"/>
        <a:ext cx="3128051" cy="654494"/>
      </dsp:txXfrm>
    </dsp:sp>
    <dsp:sp modelId="{A7207BF9-58E2-41C2-BAF9-F3965C94FCE4}">
      <dsp:nvSpPr>
        <dsp:cNvPr id="0" name=""/>
        <dsp:cNvSpPr/>
      </dsp:nvSpPr>
      <dsp:spPr>
        <a:xfrm>
          <a:off x="5482183" y="873101"/>
          <a:ext cx="3260074" cy="31280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577227" rIns="291592" bIns="29159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Food shortage, famine, </a:t>
          </a:r>
        </a:p>
        <a:p>
          <a:pPr marL="285750" lvl="1" indent="-285750" algn="l" defTabSz="1422400">
            <a:lnSpc>
              <a:spcPct val="90000"/>
            </a:lnSpc>
            <a:spcBef>
              <a:spcPct val="0"/>
            </a:spcBef>
            <a:spcAft>
              <a:spcPct val="15000"/>
            </a:spcAft>
            <a:buChar char="•"/>
          </a:pPr>
          <a:r>
            <a:rPr lang="en-US" sz="3200" kern="1200" dirty="0"/>
            <a:t>disease, epidemics</a:t>
          </a:r>
        </a:p>
      </dsp:txBody>
      <dsp:txXfrm>
        <a:off x="5482183" y="873101"/>
        <a:ext cx="3260074" cy="3128051"/>
      </dsp:txXfrm>
    </dsp:sp>
    <dsp:sp modelId="{EAB690E4-BAEB-442B-8C76-32E29DAEBAE4}">
      <dsp:nvSpPr>
        <dsp:cNvPr id="0" name=""/>
        <dsp:cNvSpPr/>
      </dsp:nvSpPr>
      <dsp:spPr>
        <a:xfrm>
          <a:off x="4827689" y="9169"/>
          <a:ext cx="1308988" cy="1308988"/>
        </a:xfrm>
        <a:prstGeom prst="rect">
          <a:avLst/>
        </a:prstGeom>
        <a:blipFill rotWithShape="1">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AF8FC-9B07-4ADF-8960-CD5C841160A0}">
      <dsp:nvSpPr>
        <dsp:cNvPr id="0" name=""/>
        <dsp:cNvSpPr/>
      </dsp:nvSpPr>
      <dsp:spPr>
        <a:xfrm>
          <a:off x="3181085" y="2986"/>
          <a:ext cx="2435753" cy="15832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High population growth</a:t>
          </a:r>
        </a:p>
      </dsp:txBody>
      <dsp:txXfrm>
        <a:off x="3258372" y="80273"/>
        <a:ext cx="2281179" cy="1428665"/>
      </dsp:txXfrm>
    </dsp:sp>
    <dsp:sp modelId="{BDF42054-8DDA-40CB-A94D-5110ACA7BE32}">
      <dsp:nvSpPr>
        <dsp:cNvPr id="0" name=""/>
        <dsp:cNvSpPr/>
      </dsp:nvSpPr>
      <dsp:spPr>
        <a:xfrm>
          <a:off x="2287222" y="794605"/>
          <a:ext cx="4223480" cy="4223480"/>
        </a:xfrm>
        <a:custGeom>
          <a:avLst/>
          <a:gdLst/>
          <a:ahLst/>
          <a:cxnLst/>
          <a:rect l="0" t="0" r="0" b="0"/>
          <a:pathLst>
            <a:path>
              <a:moveTo>
                <a:pt x="3656631" y="672032"/>
              </a:moveTo>
              <a:arcTo wR="2111740" hR="2111740" stAng="19021103" swAng="2302302"/>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007F36C-DFA4-4EC0-AA92-88F1C21CC82A}">
      <dsp:nvSpPr>
        <dsp:cNvPr id="0" name=""/>
        <dsp:cNvSpPr/>
      </dsp:nvSpPr>
      <dsp:spPr>
        <a:xfrm>
          <a:off x="5009906" y="3170596"/>
          <a:ext cx="2435753" cy="1583239"/>
        </a:xfrm>
        <a:prstGeom prst="roundRect">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Capital formation </a:t>
          </a:r>
          <a:r>
            <a:rPr lang="en-US" sz="2600" kern="1200" dirty="0">
              <a:latin typeface="Arial Black" panose="020B0A04020102020204" pitchFamily="34" charset="0"/>
            </a:rPr>
            <a:t>▼</a:t>
          </a:r>
          <a:endParaRPr lang="en-US" sz="2600" kern="1200" dirty="0"/>
        </a:p>
      </dsp:txBody>
      <dsp:txXfrm>
        <a:off x="5087193" y="3247883"/>
        <a:ext cx="2281179" cy="1428665"/>
      </dsp:txXfrm>
    </dsp:sp>
    <dsp:sp modelId="{92E766D6-7459-4ADC-B3BC-7EDBF6660602}">
      <dsp:nvSpPr>
        <dsp:cNvPr id="0" name=""/>
        <dsp:cNvSpPr/>
      </dsp:nvSpPr>
      <dsp:spPr>
        <a:xfrm>
          <a:off x="2287222" y="794605"/>
          <a:ext cx="4223480" cy="4223480"/>
        </a:xfrm>
        <a:custGeom>
          <a:avLst/>
          <a:gdLst/>
          <a:ahLst/>
          <a:cxnLst/>
          <a:rect l="0" t="0" r="0" b="0"/>
          <a:pathLst>
            <a:path>
              <a:moveTo>
                <a:pt x="2759746" y="4121599"/>
              </a:moveTo>
              <a:arcTo wR="2111740" hR="2111740" stAng="4327798" swAng="2144405"/>
            </a:path>
          </a:pathLst>
        </a:custGeom>
        <a:noFill/>
        <a:ln w="6350" cap="flat" cmpd="sng" algn="ctr">
          <a:solidFill>
            <a:schemeClr val="accent2">
              <a:hueOff val="-4533602"/>
              <a:satOff val="2618"/>
              <a:lumOff val="-480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227EA74-958C-424A-8224-FE30866BE190}">
      <dsp:nvSpPr>
        <dsp:cNvPr id="0" name=""/>
        <dsp:cNvSpPr/>
      </dsp:nvSpPr>
      <dsp:spPr>
        <a:xfrm>
          <a:off x="1352264" y="3170596"/>
          <a:ext cx="2435753" cy="1583239"/>
        </a:xfrm>
        <a:prstGeom prst="roundRec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Disguised unemployment </a:t>
          </a:r>
          <a:r>
            <a:rPr lang="en-US" sz="2600" kern="1200" dirty="0">
              <a:latin typeface="Arial Black" panose="020B0A04020102020204" pitchFamily="34" charset="0"/>
            </a:rPr>
            <a:t>▲</a:t>
          </a:r>
          <a:endParaRPr lang="en-US" sz="2600" kern="1200" dirty="0"/>
        </a:p>
      </dsp:txBody>
      <dsp:txXfrm>
        <a:off x="1429551" y="3247883"/>
        <a:ext cx="2281179" cy="1428665"/>
      </dsp:txXfrm>
    </dsp:sp>
    <dsp:sp modelId="{8FD29F50-3D42-4529-8AD2-64EE66069BAA}">
      <dsp:nvSpPr>
        <dsp:cNvPr id="0" name=""/>
        <dsp:cNvSpPr/>
      </dsp:nvSpPr>
      <dsp:spPr>
        <a:xfrm>
          <a:off x="2287222" y="794605"/>
          <a:ext cx="4223480" cy="4223480"/>
        </a:xfrm>
        <a:custGeom>
          <a:avLst/>
          <a:gdLst/>
          <a:ahLst/>
          <a:cxnLst/>
          <a:rect l="0" t="0" r="0" b="0"/>
          <a:pathLst>
            <a:path>
              <a:moveTo>
                <a:pt x="6831" y="1942016"/>
              </a:moveTo>
              <a:arcTo wR="2111740" hR="2111740" stAng="11076595" swAng="2302302"/>
            </a:path>
          </a:pathLst>
        </a:custGeom>
        <a:noFill/>
        <a:ln w="6350" cap="flat" cmpd="sng" algn="ctr">
          <a:solidFill>
            <a:schemeClr val="accent2">
              <a:hueOff val="-9067203"/>
              <a:satOff val="5236"/>
              <a:lumOff val="-96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762933" y="25130"/>
          <a:ext cx="2651316" cy="25405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1064560" y="2105020"/>
          <a:ext cx="2962377" cy="71190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5000"/>
            </a:spcAft>
            <a:buNone/>
          </a:pPr>
          <a:r>
            <a:rPr lang="en-US" sz="2800" kern="1200" dirty="0"/>
            <a:t>Census Theory</a:t>
          </a:r>
        </a:p>
      </dsp:txBody>
      <dsp:txXfrm>
        <a:off x="1064560" y="2105020"/>
        <a:ext cx="2962377" cy="711908"/>
      </dsp:txXfrm>
    </dsp:sp>
    <dsp:sp modelId="{83614A86-62B5-476F-8818-8501C9239B08}">
      <dsp:nvSpPr>
        <dsp:cNvPr id="0" name=""/>
        <dsp:cNvSpPr/>
      </dsp:nvSpPr>
      <dsp:spPr>
        <a:xfrm>
          <a:off x="4439193" y="25130"/>
          <a:ext cx="3437820" cy="2540536"/>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3509048F-0E72-41B4-9D7B-DD00C4E178BC}">
      <dsp:nvSpPr>
        <dsp:cNvPr id="0" name=""/>
        <dsp:cNvSpPr/>
      </dsp:nvSpPr>
      <dsp:spPr>
        <a:xfrm>
          <a:off x="5134071" y="2105020"/>
          <a:ext cx="2962377" cy="71190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Pop. Growth-stages, concepts, formulas</a:t>
          </a:r>
        </a:p>
      </dsp:txBody>
      <dsp:txXfrm>
        <a:off x="5134071" y="2105020"/>
        <a:ext cx="2962377" cy="711908"/>
      </dsp:txXfrm>
    </dsp:sp>
    <dsp:sp modelId="{95418F29-A0D8-48D6-917C-25342DC9BE48}">
      <dsp:nvSpPr>
        <dsp:cNvPr id="0" name=""/>
        <dsp:cNvSpPr/>
      </dsp:nvSpPr>
      <dsp:spPr>
        <a:xfrm>
          <a:off x="566307" y="3182654"/>
          <a:ext cx="3437820" cy="2540536"/>
        </a:xfrm>
        <a:prstGeom prst="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F16BE2B0-455B-4046-9FBF-92500CFBF292}">
      <dsp:nvSpPr>
        <dsp:cNvPr id="0" name=""/>
        <dsp:cNvSpPr/>
      </dsp:nvSpPr>
      <dsp:spPr>
        <a:xfrm>
          <a:off x="1261186" y="5262544"/>
          <a:ext cx="2962377" cy="711908"/>
        </a:xfrm>
        <a:prstGeom prst="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Diversity: Language, Religion, Ethnic Composition</a:t>
          </a:r>
        </a:p>
      </dsp:txBody>
      <dsp:txXfrm>
        <a:off x="1261186" y="5262544"/>
        <a:ext cx="2962377" cy="711908"/>
      </dsp:txXfrm>
    </dsp:sp>
    <dsp:sp modelId="{2D6491B5-F7E3-4A59-A8B7-69495C3266EC}">
      <dsp:nvSpPr>
        <dsp:cNvPr id="0" name=""/>
        <dsp:cNvSpPr/>
      </dsp:nvSpPr>
      <dsp:spPr>
        <a:xfrm>
          <a:off x="4635819" y="3182654"/>
          <a:ext cx="3437820" cy="2540536"/>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BE6FEC8D-4C5B-4243-ACFD-32161188B1D9}">
      <dsp:nvSpPr>
        <dsp:cNvPr id="0" name=""/>
        <dsp:cNvSpPr/>
      </dsp:nvSpPr>
      <dsp:spPr>
        <a:xfrm>
          <a:off x="5330697" y="5262544"/>
          <a:ext cx="2962377" cy="71190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NCERT Sociology terms</a:t>
          </a:r>
        </a:p>
      </dsp:txBody>
      <dsp:txXfrm>
        <a:off x="5330697" y="5262544"/>
        <a:ext cx="2962377" cy="7119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D26F8-CE50-41D6-ADE1-88CBDCEF5216}">
      <dsp:nvSpPr>
        <dsp:cNvPr id="0" name=""/>
        <dsp:cNvSpPr/>
      </dsp:nvSpPr>
      <dsp:spPr>
        <a:xfrm>
          <a:off x="0" y="343462"/>
          <a:ext cx="5791200" cy="126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9461" tIns="479044" rIns="44946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Great Andamanese, Onge, Jarawa and Sentinalese</a:t>
          </a:r>
        </a:p>
      </dsp:txBody>
      <dsp:txXfrm>
        <a:off x="0" y="343462"/>
        <a:ext cx="5791200" cy="1267875"/>
      </dsp:txXfrm>
    </dsp:sp>
    <dsp:sp modelId="{9531373C-E8B6-4EC5-8925-142EECFB05ED}">
      <dsp:nvSpPr>
        <dsp:cNvPr id="0" name=""/>
        <dsp:cNvSpPr/>
      </dsp:nvSpPr>
      <dsp:spPr>
        <a:xfrm>
          <a:off x="289560" y="3982"/>
          <a:ext cx="405384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226" tIns="0" rIns="153226" bIns="0" numCol="1" spcCol="1270" anchor="ctr" anchorCtr="0">
          <a:noAutofit/>
        </a:bodyPr>
        <a:lstStyle/>
        <a:p>
          <a:pPr marL="0" lvl="0" indent="0" algn="l" defTabSz="1022350">
            <a:lnSpc>
              <a:spcPct val="90000"/>
            </a:lnSpc>
            <a:spcBef>
              <a:spcPct val="0"/>
            </a:spcBef>
            <a:spcAft>
              <a:spcPct val="35000"/>
            </a:spcAft>
            <a:buNone/>
          </a:pPr>
          <a:r>
            <a:rPr lang="en-US" sz="2300" kern="1200" dirty="0"/>
            <a:t>Andaman (Negrito)</a:t>
          </a:r>
        </a:p>
      </dsp:txBody>
      <dsp:txXfrm>
        <a:off x="322704" y="37126"/>
        <a:ext cx="3987552" cy="612672"/>
      </dsp:txXfrm>
    </dsp:sp>
    <dsp:sp modelId="{F0EA6D53-B248-4A22-9029-F6120515DAB0}">
      <dsp:nvSpPr>
        <dsp:cNvPr id="0" name=""/>
        <dsp:cNvSpPr/>
      </dsp:nvSpPr>
      <dsp:spPr>
        <a:xfrm>
          <a:off x="0" y="2075018"/>
          <a:ext cx="5791200" cy="941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9461" tIns="479044" rIns="44946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Nicobarese and Shompens</a:t>
          </a:r>
        </a:p>
      </dsp:txBody>
      <dsp:txXfrm>
        <a:off x="0" y="2075018"/>
        <a:ext cx="5791200" cy="941850"/>
      </dsp:txXfrm>
    </dsp:sp>
    <dsp:sp modelId="{FD0E9AFE-3E84-487C-8C7F-039AA66E805D}">
      <dsp:nvSpPr>
        <dsp:cNvPr id="0" name=""/>
        <dsp:cNvSpPr/>
      </dsp:nvSpPr>
      <dsp:spPr>
        <a:xfrm>
          <a:off x="289560" y="1735538"/>
          <a:ext cx="405384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226" tIns="0" rIns="153226" bIns="0" numCol="1" spcCol="1270" anchor="ctr" anchorCtr="0">
          <a:noAutofit/>
        </a:bodyPr>
        <a:lstStyle/>
        <a:p>
          <a:pPr marL="0" lvl="0" indent="0" algn="l" defTabSz="1022350">
            <a:lnSpc>
              <a:spcPct val="90000"/>
            </a:lnSpc>
            <a:spcBef>
              <a:spcPct val="0"/>
            </a:spcBef>
            <a:spcAft>
              <a:spcPct val="35000"/>
            </a:spcAft>
            <a:buNone/>
          </a:pPr>
          <a:r>
            <a:rPr lang="en-US" sz="2300" kern="1200"/>
            <a:t>Nicobar (Mongoloid)</a:t>
          </a:r>
        </a:p>
      </dsp:txBody>
      <dsp:txXfrm>
        <a:off x="322704" y="1768682"/>
        <a:ext cx="3987552" cy="6126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68F89-39AA-4A26-9CF6-8335A58ED2CA}">
      <dsp:nvSpPr>
        <dsp:cNvPr id="0" name=""/>
        <dsp:cNvSpPr/>
      </dsp:nvSpPr>
      <dsp:spPr>
        <a:xfrm>
          <a:off x="42" y="13945"/>
          <a:ext cx="4111139" cy="129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marL="0" lvl="0" indent="0" algn="ctr" defTabSz="2000250">
            <a:lnSpc>
              <a:spcPct val="90000"/>
            </a:lnSpc>
            <a:spcBef>
              <a:spcPct val="0"/>
            </a:spcBef>
            <a:spcAft>
              <a:spcPct val="35000"/>
            </a:spcAft>
            <a:buNone/>
          </a:pPr>
          <a:r>
            <a:rPr lang="en-US" sz="4500" kern="1200" dirty="0"/>
            <a:t>No SC (Art.341)</a:t>
          </a:r>
        </a:p>
      </dsp:txBody>
      <dsp:txXfrm>
        <a:off x="42" y="13945"/>
        <a:ext cx="4111139" cy="1296000"/>
      </dsp:txXfrm>
    </dsp:sp>
    <dsp:sp modelId="{5A8AFB1F-E58B-4D05-81F3-B90131EC0C42}">
      <dsp:nvSpPr>
        <dsp:cNvPr id="0" name=""/>
        <dsp:cNvSpPr/>
      </dsp:nvSpPr>
      <dsp:spPr>
        <a:xfrm>
          <a:off x="42" y="1309945"/>
          <a:ext cx="4111139" cy="39894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0030" tIns="240030" rIns="320040" bIns="360045" numCol="1" spcCol="1270" anchor="t" anchorCtr="0">
          <a:noAutofit/>
        </a:bodyPr>
        <a:lstStyle/>
        <a:p>
          <a:pPr marL="285750" lvl="1" indent="-285750" algn="l" defTabSz="2000250">
            <a:lnSpc>
              <a:spcPct val="90000"/>
            </a:lnSpc>
            <a:spcBef>
              <a:spcPct val="0"/>
            </a:spcBef>
            <a:spcAft>
              <a:spcPct val="15000"/>
            </a:spcAft>
            <a:buChar char="•"/>
          </a:pPr>
          <a:r>
            <a:rPr lang="en-US" sz="4500" kern="1200" dirty="0"/>
            <a:t>Arunanchal</a:t>
          </a:r>
        </a:p>
        <a:p>
          <a:pPr marL="285750" lvl="1" indent="-285750" algn="l" defTabSz="2000250">
            <a:lnSpc>
              <a:spcPct val="90000"/>
            </a:lnSpc>
            <a:spcBef>
              <a:spcPct val="0"/>
            </a:spcBef>
            <a:spcAft>
              <a:spcPct val="15000"/>
            </a:spcAft>
            <a:buChar char="•"/>
          </a:pPr>
          <a:r>
            <a:rPr lang="en-US" sz="4500" kern="1200" dirty="0"/>
            <a:t>Nagaland</a:t>
          </a:r>
        </a:p>
        <a:p>
          <a:pPr marL="285750" lvl="1" indent="-285750" algn="l" defTabSz="2000250">
            <a:lnSpc>
              <a:spcPct val="90000"/>
            </a:lnSpc>
            <a:spcBef>
              <a:spcPct val="0"/>
            </a:spcBef>
            <a:spcAft>
              <a:spcPct val="15000"/>
            </a:spcAft>
            <a:buChar char="•"/>
          </a:pPr>
          <a:r>
            <a:rPr lang="en-US" sz="4500" kern="1200" dirty="0"/>
            <a:t>A&amp;N</a:t>
          </a:r>
        </a:p>
        <a:p>
          <a:pPr marL="285750" lvl="1" indent="-285750" algn="l" defTabSz="2000250">
            <a:lnSpc>
              <a:spcPct val="90000"/>
            </a:lnSpc>
            <a:spcBef>
              <a:spcPct val="0"/>
            </a:spcBef>
            <a:spcAft>
              <a:spcPct val="15000"/>
            </a:spcAft>
            <a:buChar char="•"/>
          </a:pPr>
          <a:r>
            <a:rPr lang="en-US" sz="4500" kern="1200" dirty="0"/>
            <a:t>Lakshadweep</a:t>
          </a:r>
        </a:p>
      </dsp:txBody>
      <dsp:txXfrm>
        <a:off x="42" y="1309945"/>
        <a:ext cx="4111139" cy="3989471"/>
      </dsp:txXfrm>
    </dsp:sp>
    <dsp:sp modelId="{3FED2E3E-BE91-4046-8E59-E977EFEF1DA9}">
      <dsp:nvSpPr>
        <dsp:cNvPr id="0" name=""/>
        <dsp:cNvSpPr/>
      </dsp:nvSpPr>
      <dsp:spPr>
        <a:xfrm>
          <a:off x="4686742" y="13945"/>
          <a:ext cx="4111139" cy="129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182880" rIns="320040" bIns="182880" numCol="1" spcCol="1270" anchor="ctr" anchorCtr="0">
          <a:noAutofit/>
        </a:bodyPr>
        <a:lstStyle/>
        <a:p>
          <a:pPr marL="0" lvl="0" indent="0" algn="ctr" defTabSz="2000250">
            <a:lnSpc>
              <a:spcPct val="90000"/>
            </a:lnSpc>
            <a:spcBef>
              <a:spcPct val="0"/>
            </a:spcBef>
            <a:spcAft>
              <a:spcPct val="35000"/>
            </a:spcAft>
            <a:buNone/>
          </a:pPr>
          <a:r>
            <a:rPr lang="en-US" sz="4500" kern="1200" dirty="0"/>
            <a:t>No ST (Art.342)</a:t>
          </a:r>
        </a:p>
      </dsp:txBody>
      <dsp:txXfrm>
        <a:off x="4686742" y="13945"/>
        <a:ext cx="4111139" cy="1296000"/>
      </dsp:txXfrm>
    </dsp:sp>
    <dsp:sp modelId="{BF535ED6-8471-4F35-B4B4-B07742293774}">
      <dsp:nvSpPr>
        <dsp:cNvPr id="0" name=""/>
        <dsp:cNvSpPr/>
      </dsp:nvSpPr>
      <dsp:spPr>
        <a:xfrm>
          <a:off x="4686742" y="1309945"/>
          <a:ext cx="4111139" cy="39894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0030" tIns="240030" rIns="320040" bIns="360045" numCol="1" spcCol="1270" anchor="t" anchorCtr="0">
          <a:noAutofit/>
        </a:bodyPr>
        <a:lstStyle/>
        <a:p>
          <a:pPr marL="285750" lvl="1" indent="-285750" algn="l" defTabSz="2000250">
            <a:lnSpc>
              <a:spcPct val="90000"/>
            </a:lnSpc>
            <a:spcBef>
              <a:spcPct val="0"/>
            </a:spcBef>
            <a:spcAft>
              <a:spcPct val="15000"/>
            </a:spcAft>
            <a:buChar char="•"/>
          </a:pPr>
          <a:r>
            <a:rPr lang="en-US" sz="4500" kern="1200" dirty="0"/>
            <a:t>Haryana</a:t>
          </a:r>
        </a:p>
        <a:p>
          <a:pPr marL="285750" lvl="1" indent="-285750" algn="l" defTabSz="2000250">
            <a:lnSpc>
              <a:spcPct val="90000"/>
            </a:lnSpc>
            <a:spcBef>
              <a:spcPct val="0"/>
            </a:spcBef>
            <a:spcAft>
              <a:spcPct val="15000"/>
            </a:spcAft>
            <a:buChar char="•"/>
          </a:pPr>
          <a:r>
            <a:rPr lang="en-US" sz="4500" kern="1200" dirty="0"/>
            <a:t>Punjab</a:t>
          </a:r>
        </a:p>
        <a:p>
          <a:pPr marL="285750" lvl="1" indent="-285750" algn="l" defTabSz="2000250">
            <a:lnSpc>
              <a:spcPct val="90000"/>
            </a:lnSpc>
            <a:spcBef>
              <a:spcPct val="0"/>
            </a:spcBef>
            <a:spcAft>
              <a:spcPct val="15000"/>
            </a:spcAft>
            <a:buChar char="•"/>
          </a:pPr>
          <a:r>
            <a:rPr lang="en-US" sz="4500" kern="1200" dirty="0"/>
            <a:t>Chandigarh</a:t>
          </a:r>
        </a:p>
        <a:p>
          <a:pPr marL="285750" lvl="1" indent="-285750" algn="l" defTabSz="2000250">
            <a:lnSpc>
              <a:spcPct val="90000"/>
            </a:lnSpc>
            <a:spcBef>
              <a:spcPct val="0"/>
            </a:spcBef>
            <a:spcAft>
              <a:spcPct val="15000"/>
            </a:spcAft>
            <a:buChar char="•"/>
          </a:pPr>
          <a:r>
            <a:rPr lang="en-US" sz="4500" kern="1200" dirty="0"/>
            <a:t>Delhi</a:t>
          </a:r>
        </a:p>
        <a:p>
          <a:pPr marL="285750" lvl="1" indent="-285750" algn="l" defTabSz="2000250">
            <a:lnSpc>
              <a:spcPct val="90000"/>
            </a:lnSpc>
            <a:spcBef>
              <a:spcPct val="0"/>
            </a:spcBef>
            <a:spcAft>
              <a:spcPct val="15000"/>
            </a:spcAft>
            <a:buChar char="•"/>
          </a:pPr>
          <a:r>
            <a:rPr lang="en-US" sz="4500" kern="1200" dirty="0"/>
            <a:t>Pondicherry</a:t>
          </a:r>
        </a:p>
      </dsp:txBody>
      <dsp:txXfrm>
        <a:off x="4686742" y="1309945"/>
        <a:ext cx="4111139" cy="398947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B8A0A-CE5F-4124-AC62-A1DF482631F9}">
      <dsp:nvSpPr>
        <dsp:cNvPr id="0" name=""/>
        <dsp:cNvSpPr/>
      </dsp:nvSpPr>
      <dsp:spPr>
        <a:xfrm>
          <a:off x="1414195" y="2047"/>
          <a:ext cx="1800000" cy="9847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kern="1200" dirty="0" err="1"/>
            <a:t>Indo</a:t>
          </a:r>
          <a:r>
            <a:rPr lang="en-US" sz="3100" kern="1200" dirty="0"/>
            <a:t> Aryan: Hindi</a:t>
          </a:r>
        </a:p>
      </dsp:txBody>
      <dsp:txXfrm>
        <a:off x="1414195" y="2047"/>
        <a:ext cx="1800000" cy="984760"/>
      </dsp:txXfrm>
    </dsp:sp>
    <dsp:sp modelId="{87EFA9BF-59B5-4C6C-A70C-9B184E864D6F}">
      <dsp:nvSpPr>
        <dsp:cNvPr id="0" name=""/>
        <dsp:cNvSpPr/>
      </dsp:nvSpPr>
      <dsp:spPr>
        <a:xfrm>
          <a:off x="1717945" y="1036045"/>
          <a:ext cx="1192500" cy="9847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kern="1200" dirty="0" err="1"/>
            <a:t>Dravid</a:t>
          </a:r>
          <a:r>
            <a:rPr lang="en-US" sz="3100" kern="1200" dirty="0"/>
            <a:t>: Telugu</a:t>
          </a:r>
        </a:p>
      </dsp:txBody>
      <dsp:txXfrm>
        <a:off x="1717945" y="1036045"/>
        <a:ext cx="1192500" cy="984760"/>
      </dsp:txXfrm>
    </dsp:sp>
    <dsp:sp modelId="{A2C9F013-7A5D-4040-A909-7C89892C828D}">
      <dsp:nvSpPr>
        <dsp:cNvPr id="0" name=""/>
        <dsp:cNvSpPr/>
      </dsp:nvSpPr>
      <dsp:spPr>
        <a:xfrm>
          <a:off x="289195" y="2070044"/>
          <a:ext cx="4050000" cy="9847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kern="1200" dirty="0" err="1"/>
            <a:t>Austric</a:t>
          </a:r>
          <a:r>
            <a:rPr lang="en-US" sz="3100" kern="1200" dirty="0"/>
            <a:t> – </a:t>
          </a:r>
          <a:r>
            <a:rPr lang="en-US" sz="3100" kern="1200" dirty="0" err="1"/>
            <a:t>Nishada</a:t>
          </a:r>
          <a:r>
            <a:rPr lang="en-US" sz="3100" kern="1200" dirty="0"/>
            <a:t>: Munda; central tribal belt, islands</a:t>
          </a:r>
        </a:p>
      </dsp:txBody>
      <dsp:txXfrm>
        <a:off x="289195" y="2070044"/>
        <a:ext cx="4050000" cy="984760"/>
      </dsp:txXfrm>
    </dsp:sp>
    <dsp:sp modelId="{0FA2BDEE-6B6D-491C-BCA3-951C2506CFFB}">
      <dsp:nvSpPr>
        <dsp:cNvPr id="0" name=""/>
        <dsp:cNvSpPr/>
      </dsp:nvSpPr>
      <dsp:spPr>
        <a:xfrm>
          <a:off x="649195" y="3104042"/>
          <a:ext cx="3330000" cy="9847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kern="1200" dirty="0"/>
            <a:t>Sino </a:t>
          </a:r>
          <a:r>
            <a:rPr lang="en-US" sz="3100" kern="1200" dirty="0" err="1"/>
            <a:t>Tibetian</a:t>
          </a:r>
          <a:r>
            <a:rPr lang="en-US" sz="3100" kern="1200" dirty="0"/>
            <a:t> (</a:t>
          </a:r>
          <a:r>
            <a:rPr lang="en-US" sz="3100" kern="1200" dirty="0" err="1"/>
            <a:t>Kirata</a:t>
          </a:r>
          <a:r>
            <a:rPr lang="en-US" sz="3100" kern="1200" dirty="0"/>
            <a:t>): Assamese, </a:t>
          </a:r>
          <a:r>
            <a:rPr lang="en-US" sz="3100" kern="1200" dirty="0" err="1"/>
            <a:t>Ladakhi</a:t>
          </a:r>
          <a:endParaRPr lang="en-US" sz="3100" kern="1200" dirty="0"/>
        </a:p>
      </dsp:txBody>
      <dsp:txXfrm>
        <a:off x="649195" y="3104042"/>
        <a:ext cx="3330000" cy="984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1337192" y="44130"/>
          <a:ext cx="2471570" cy="236891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1618122" y="1983517"/>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Census</a:t>
          </a:r>
        </a:p>
      </dsp:txBody>
      <dsp:txXfrm>
        <a:off x="1618122" y="1983517"/>
        <a:ext cx="2762260" cy="663817"/>
      </dsp:txXfrm>
    </dsp:sp>
    <dsp:sp modelId="{B465C5CE-6045-4EB6-91C1-3E9FFE8D79D8}">
      <dsp:nvSpPr>
        <dsp:cNvPr id="0" name=""/>
        <dsp:cNvSpPr/>
      </dsp:nvSpPr>
      <dsp:spPr>
        <a:xfrm>
          <a:off x="4806205" y="44130"/>
          <a:ext cx="2535682" cy="2368916"/>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18D07FCD-8A20-410C-A5B7-3708BAA5EDDC}">
      <dsp:nvSpPr>
        <dsp:cNvPr id="0" name=""/>
        <dsp:cNvSpPr/>
      </dsp:nvSpPr>
      <dsp:spPr>
        <a:xfrm>
          <a:off x="5119191" y="1983517"/>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Edu. Policy 2016</a:t>
          </a:r>
        </a:p>
      </dsp:txBody>
      <dsp:txXfrm>
        <a:off x="5119191" y="1983517"/>
        <a:ext cx="2762260" cy="663817"/>
      </dsp:txXfrm>
    </dsp:sp>
    <dsp:sp modelId="{61699845-A71D-44D2-B519-A9D5F66B48C7}">
      <dsp:nvSpPr>
        <dsp:cNvPr id="0" name=""/>
        <dsp:cNvSpPr/>
      </dsp:nvSpPr>
      <dsp:spPr>
        <a:xfrm>
          <a:off x="1335774" y="2988354"/>
          <a:ext cx="2541420" cy="2368916"/>
        </a:xfrm>
        <a:prstGeom prst="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3DC544EF-9D0D-4227-9A21-0BCF5E916C96}">
      <dsp:nvSpPr>
        <dsp:cNvPr id="0" name=""/>
        <dsp:cNvSpPr/>
      </dsp:nvSpPr>
      <dsp:spPr>
        <a:xfrm>
          <a:off x="1651629" y="4927742"/>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Health-Women, Children</a:t>
          </a:r>
        </a:p>
      </dsp:txBody>
      <dsp:txXfrm>
        <a:off x="1651629" y="4927742"/>
        <a:ext cx="2762260" cy="663817"/>
      </dsp:txXfrm>
    </dsp:sp>
    <dsp:sp modelId="{83FE66F1-725B-41EF-9C98-511A8EB67030}">
      <dsp:nvSpPr>
        <dsp:cNvPr id="0" name=""/>
        <dsp:cNvSpPr/>
      </dsp:nvSpPr>
      <dsp:spPr>
        <a:xfrm>
          <a:off x="4839711" y="2988354"/>
          <a:ext cx="2471506" cy="2368916"/>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EB0C63D5-A3CC-40B5-AF50-CCFB25C7023F}">
      <dsp:nvSpPr>
        <dsp:cNvPr id="0" name=""/>
        <dsp:cNvSpPr/>
      </dsp:nvSpPr>
      <dsp:spPr>
        <a:xfrm>
          <a:off x="5120609" y="4927742"/>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HDI-2015 | SDG</a:t>
          </a:r>
        </a:p>
      </dsp:txBody>
      <dsp:txXfrm>
        <a:off x="5120609" y="4927742"/>
        <a:ext cx="2762260" cy="66381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E9B04-B930-4E2B-906B-306236FECA0E}">
      <dsp:nvSpPr>
        <dsp:cNvPr id="0" name=""/>
        <dsp:cNvSpPr/>
      </dsp:nvSpPr>
      <dsp:spPr>
        <a:xfrm>
          <a:off x="2543798" y="1557336"/>
          <a:ext cx="553336" cy="91440"/>
        </a:xfrm>
        <a:custGeom>
          <a:avLst/>
          <a:gdLst/>
          <a:ahLst/>
          <a:cxnLst/>
          <a:rect l="0" t="0" r="0" b="0"/>
          <a:pathLst>
            <a:path>
              <a:moveTo>
                <a:pt x="0" y="45720"/>
              </a:moveTo>
              <a:lnTo>
                <a:pt x="55333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05868" y="1600137"/>
        <a:ext cx="29196" cy="5839"/>
      </dsp:txXfrm>
    </dsp:sp>
    <dsp:sp modelId="{8602A4E7-0D59-45A9-9F77-67BDB09BB4E7}">
      <dsp:nvSpPr>
        <dsp:cNvPr id="0" name=""/>
        <dsp:cNvSpPr/>
      </dsp:nvSpPr>
      <dsp:spPr>
        <a:xfrm>
          <a:off x="6744" y="841400"/>
          <a:ext cx="2538854" cy="15233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Jain</a:t>
          </a:r>
          <a:br>
            <a:rPr lang="en-US" sz="1900" kern="1200" dirty="0"/>
          </a:br>
          <a:r>
            <a:rPr lang="en-US" sz="1900" kern="1200" dirty="0"/>
            <a:t>MH</a:t>
          </a:r>
          <a:br>
            <a:rPr lang="en-US" sz="1900" kern="1200" dirty="0"/>
          </a:br>
          <a:r>
            <a:rPr lang="en-US" sz="1900" kern="1200" dirty="0"/>
            <a:t>Delhi </a:t>
          </a:r>
          <a:br>
            <a:rPr lang="en-US" sz="1900" kern="1200" dirty="0"/>
          </a:br>
          <a:r>
            <a:rPr lang="en-US" sz="1900" kern="1200" dirty="0"/>
            <a:t>Guj</a:t>
          </a:r>
        </a:p>
      </dsp:txBody>
      <dsp:txXfrm>
        <a:off x="6744" y="841400"/>
        <a:ext cx="2538854" cy="1523312"/>
      </dsp:txXfrm>
    </dsp:sp>
    <dsp:sp modelId="{277A0D88-BA7F-4775-A5D4-7CA6BAA693FA}">
      <dsp:nvSpPr>
        <dsp:cNvPr id="0" name=""/>
        <dsp:cNvSpPr/>
      </dsp:nvSpPr>
      <dsp:spPr>
        <a:xfrm>
          <a:off x="5666589" y="1557336"/>
          <a:ext cx="553336" cy="91440"/>
        </a:xfrm>
        <a:custGeom>
          <a:avLst/>
          <a:gdLst/>
          <a:ahLst/>
          <a:cxnLst/>
          <a:rect l="0" t="0" r="0" b="0"/>
          <a:pathLst>
            <a:path>
              <a:moveTo>
                <a:pt x="0" y="45720"/>
              </a:moveTo>
              <a:lnTo>
                <a:pt x="55333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8659" y="1600137"/>
        <a:ext cx="29196" cy="5839"/>
      </dsp:txXfrm>
    </dsp:sp>
    <dsp:sp modelId="{6475A65F-F09B-42B4-90DE-E1903BF6185C}">
      <dsp:nvSpPr>
        <dsp:cNvPr id="0" name=""/>
        <dsp:cNvSpPr/>
      </dsp:nvSpPr>
      <dsp:spPr>
        <a:xfrm>
          <a:off x="3129535" y="841400"/>
          <a:ext cx="2538854" cy="15233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Buddhism</a:t>
          </a:r>
          <a:br>
            <a:rPr lang="en-US" sz="1900" kern="1200" dirty="0"/>
          </a:br>
          <a:r>
            <a:rPr lang="en-US" sz="1900" kern="1200" dirty="0"/>
            <a:t>Sikkim</a:t>
          </a:r>
          <a:br>
            <a:rPr lang="en-US" sz="1900" kern="1200" dirty="0"/>
          </a:br>
          <a:r>
            <a:rPr lang="en-US" sz="1900" kern="1200" dirty="0"/>
            <a:t>Arun</a:t>
          </a:r>
          <a:br>
            <a:rPr lang="en-US" sz="1900" kern="1200" dirty="0"/>
          </a:br>
          <a:r>
            <a:rPr lang="en-US" sz="1900" kern="1200" dirty="0" err="1"/>
            <a:t>Miz</a:t>
          </a:r>
          <a:r>
            <a:rPr lang="en-US" sz="1900" kern="1200" dirty="0"/>
            <a:t>.</a:t>
          </a:r>
        </a:p>
      </dsp:txBody>
      <dsp:txXfrm>
        <a:off x="3129535" y="841400"/>
        <a:ext cx="2538854" cy="1523312"/>
      </dsp:txXfrm>
    </dsp:sp>
    <dsp:sp modelId="{D060F681-DF9C-4A6C-A3BD-7A1F15752F64}">
      <dsp:nvSpPr>
        <dsp:cNvPr id="0" name=""/>
        <dsp:cNvSpPr/>
      </dsp:nvSpPr>
      <dsp:spPr>
        <a:xfrm>
          <a:off x="1276171" y="2362913"/>
          <a:ext cx="6245581" cy="553336"/>
        </a:xfrm>
        <a:custGeom>
          <a:avLst/>
          <a:gdLst/>
          <a:ahLst/>
          <a:cxnLst/>
          <a:rect l="0" t="0" r="0" b="0"/>
          <a:pathLst>
            <a:path>
              <a:moveTo>
                <a:pt x="6245581" y="0"/>
              </a:moveTo>
              <a:lnTo>
                <a:pt x="6245581" y="293768"/>
              </a:lnTo>
              <a:lnTo>
                <a:pt x="0" y="293768"/>
              </a:lnTo>
              <a:lnTo>
                <a:pt x="0" y="553336"/>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2141" y="2636661"/>
        <a:ext cx="313641" cy="5839"/>
      </dsp:txXfrm>
    </dsp:sp>
    <dsp:sp modelId="{AF98BE77-4FCC-40E6-893F-B06930DEE3DF}">
      <dsp:nvSpPr>
        <dsp:cNvPr id="0" name=""/>
        <dsp:cNvSpPr/>
      </dsp:nvSpPr>
      <dsp:spPr>
        <a:xfrm>
          <a:off x="6252326" y="841400"/>
          <a:ext cx="2538854" cy="15233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Sikh</a:t>
          </a:r>
          <a:br>
            <a:rPr lang="en-US" sz="1900" kern="1200" dirty="0"/>
          </a:br>
          <a:r>
            <a:rPr lang="en-US" sz="1900" kern="1200" dirty="0"/>
            <a:t>Punjab</a:t>
          </a:r>
          <a:br>
            <a:rPr lang="en-US" sz="1900" kern="1200" dirty="0"/>
          </a:br>
          <a:r>
            <a:rPr lang="en-US" sz="1900" kern="1200" dirty="0"/>
            <a:t>Chadi</a:t>
          </a:r>
          <a:br>
            <a:rPr lang="en-US" sz="1900" kern="1200" dirty="0"/>
          </a:br>
          <a:r>
            <a:rPr lang="en-US" sz="1900" kern="1200" dirty="0" err="1"/>
            <a:t>Har</a:t>
          </a:r>
          <a:endParaRPr lang="en-US" sz="1900" kern="1200" dirty="0"/>
        </a:p>
      </dsp:txBody>
      <dsp:txXfrm>
        <a:off x="6252326" y="841400"/>
        <a:ext cx="2538854" cy="1523312"/>
      </dsp:txXfrm>
    </dsp:sp>
    <dsp:sp modelId="{E492324A-E89C-4AB5-820B-BA9C432209B6}">
      <dsp:nvSpPr>
        <dsp:cNvPr id="0" name=""/>
        <dsp:cNvSpPr/>
      </dsp:nvSpPr>
      <dsp:spPr>
        <a:xfrm>
          <a:off x="2543798" y="3664586"/>
          <a:ext cx="553336" cy="91440"/>
        </a:xfrm>
        <a:custGeom>
          <a:avLst/>
          <a:gdLst/>
          <a:ahLst/>
          <a:cxnLst/>
          <a:rect l="0" t="0" r="0" b="0"/>
          <a:pathLst>
            <a:path>
              <a:moveTo>
                <a:pt x="0" y="45720"/>
              </a:moveTo>
              <a:lnTo>
                <a:pt x="55333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05868" y="3707386"/>
        <a:ext cx="29196" cy="5839"/>
      </dsp:txXfrm>
    </dsp:sp>
    <dsp:sp modelId="{3A1E83C0-1736-4513-B689-EDF4E63C6EC8}">
      <dsp:nvSpPr>
        <dsp:cNvPr id="0" name=""/>
        <dsp:cNvSpPr/>
      </dsp:nvSpPr>
      <dsp:spPr>
        <a:xfrm>
          <a:off x="6744" y="2948649"/>
          <a:ext cx="2538854" cy="15233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Christian</a:t>
          </a:r>
          <a:br>
            <a:rPr lang="en-US" sz="1900" kern="1200" dirty="0"/>
          </a:br>
          <a:r>
            <a:rPr lang="en-US" sz="1900" u="sng" kern="1200" dirty="0"/>
            <a:t>positive  sex ratio</a:t>
          </a:r>
          <a:br>
            <a:rPr lang="en-US" sz="1900" u="sng" kern="1200" dirty="0"/>
          </a:br>
          <a:r>
            <a:rPr lang="en-US" sz="1900" b="0" u="none" kern="1200" dirty="0"/>
            <a:t>Nagaland </a:t>
          </a:r>
          <a:br>
            <a:rPr lang="en-US" sz="1900" b="0" u="none" kern="1200" dirty="0"/>
          </a:br>
          <a:r>
            <a:rPr lang="en-US" sz="1900" b="0" u="none" kern="1200" dirty="0"/>
            <a:t>Mizo</a:t>
          </a:r>
          <a:br>
            <a:rPr lang="en-US" sz="1900" b="0" u="none" kern="1200" dirty="0"/>
          </a:br>
          <a:r>
            <a:rPr lang="en-US" sz="1900" b="0" u="none" kern="1200" dirty="0" err="1"/>
            <a:t>Megh</a:t>
          </a:r>
          <a:endParaRPr lang="en-US" sz="1900" b="0" u="none" kern="1200" dirty="0"/>
        </a:p>
      </dsp:txBody>
      <dsp:txXfrm>
        <a:off x="6744" y="2948649"/>
        <a:ext cx="2538854" cy="1523312"/>
      </dsp:txXfrm>
    </dsp:sp>
    <dsp:sp modelId="{05307FFC-9B0F-48BF-838C-7D64A92065FA}">
      <dsp:nvSpPr>
        <dsp:cNvPr id="0" name=""/>
        <dsp:cNvSpPr/>
      </dsp:nvSpPr>
      <dsp:spPr>
        <a:xfrm>
          <a:off x="5666589" y="3664586"/>
          <a:ext cx="553336" cy="91440"/>
        </a:xfrm>
        <a:custGeom>
          <a:avLst/>
          <a:gdLst/>
          <a:ahLst/>
          <a:cxnLst/>
          <a:rect l="0" t="0" r="0" b="0"/>
          <a:pathLst>
            <a:path>
              <a:moveTo>
                <a:pt x="0" y="45720"/>
              </a:moveTo>
              <a:lnTo>
                <a:pt x="553336"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8659" y="3707386"/>
        <a:ext cx="29196" cy="5839"/>
      </dsp:txXfrm>
    </dsp:sp>
    <dsp:sp modelId="{61CC8C8E-890A-4E9C-ACAA-720E3CCAA309}">
      <dsp:nvSpPr>
        <dsp:cNvPr id="0" name=""/>
        <dsp:cNvSpPr/>
      </dsp:nvSpPr>
      <dsp:spPr>
        <a:xfrm>
          <a:off x="3129535" y="2948649"/>
          <a:ext cx="2538854" cy="15233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Muslim</a:t>
          </a:r>
          <a:br>
            <a:rPr lang="en-US" sz="1900" kern="1200" dirty="0"/>
          </a:br>
          <a:r>
            <a:rPr lang="en-US" sz="1900" kern="1200" dirty="0" err="1"/>
            <a:t>Lxdw</a:t>
          </a:r>
          <a:br>
            <a:rPr lang="en-US" sz="1900" kern="1200" dirty="0"/>
          </a:br>
          <a:r>
            <a:rPr lang="en-US" sz="1900" kern="1200" dirty="0"/>
            <a:t>J&amp;K</a:t>
          </a:r>
          <a:br>
            <a:rPr lang="en-US" sz="1900" kern="1200" dirty="0"/>
          </a:br>
          <a:r>
            <a:rPr lang="en-US" sz="1900" kern="1200" dirty="0"/>
            <a:t>Assam</a:t>
          </a:r>
        </a:p>
      </dsp:txBody>
      <dsp:txXfrm>
        <a:off x="3129535" y="2948649"/>
        <a:ext cx="2538854" cy="1523312"/>
      </dsp:txXfrm>
    </dsp:sp>
    <dsp:sp modelId="{CDADF71C-484C-4812-9BE2-54AADA6DBC8B}">
      <dsp:nvSpPr>
        <dsp:cNvPr id="0" name=""/>
        <dsp:cNvSpPr/>
      </dsp:nvSpPr>
      <dsp:spPr>
        <a:xfrm>
          <a:off x="6252326" y="2948649"/>
          <a:ext cx="2538854" cy="15233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Hindu</a:t>
          </a:r>
          <a:br>
            <a:rPr lang="en-US" sz="1900" kern="1200" dirty="0"/>
          </a:br>
          <a:r>
            <a:rPr lang="en-US" sz="1900" kern="1200" dirty="0"/>
            <a:t>Himachal</a:t>
          </a:r>
          <a:br>
            <a:rPr lang="en-US" sz="1900" kern="1200" dirty="0"/>
          </a:br>
          <a:r>
            <a:rPr lang="en-US" sz="1900" kern="1200" dirty="0"/>
            <a:t>Odisha</a:t>
          </a:r>
          <a:br>
            <a:rPr lang="en-US" sz="1900" kern="1200" dirty="0"/>
          </a:br>
          <a:r>
            <a:rPr lang="en-US" sz="1900" kern="1200" dirty="0"/>
            <a:t>Chhattisgarh</a:t>
          </a:r>
        </a:p>
      </dsp:txBody>
      <dsp:txXfrm>
        <a:off x="6252326" y="2948649"/>
        <a:ext cx="2538854" cy="15233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E3352E-855E-4854-B747-9FAC34E94B2D}">
      <dsp:nvSpPr>
        <dsp:cNvPr id="0" name=""/>
        <dsp:cNvSpPr/>
      </dsp:nvSpPr>
      <dsp:spPr>
        <a:xfrm>
          <a:off x="4295" y="1034881"/>
          <a:ext cx="2197333"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National?</a:t>
          </a:r>
        </a:p>
      </dsp:txBody>
      <dsp:txXfrm>
        <a:off x="4295" y="1034881"/>
        <a:ext cx="2197333" cy="633600"/>
      </dsp:txXfrm>
    </dsp:sp>
    <dsp:sp modelId="{4A55B4B3-7F15-48F1-920A-87F53DB351C9}">
      <dsp:nvSpPr>
        <dsp:cNvPr id="0" name=""/>
        <dsp:cNvSpPr/>
      </dsp:nvSpPr>
      <dsp:spPr>
        <a:xfrm>
          <a:off x="2201629" y="104281"/>
          <a:ext cx="439466" cy="2494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31035-3659-4774-BBFD-77591D1299CA}">
      <dsp:nvSpPr>
        <dsp:cNvPr id="0" name=""/>
        <dsp:cNvSpPr/>
      </dsp:nvSpPr>
      <dsp:spPr>
        <a:xfrm>
          <a:off x="2816882" y="104281"/>
          <a:ext cx="5976746" cy="2494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National Commission for Minorities (NCM) Act, 1992.</a:t>
          </a:r>
        </a:p>
        <a:p>
          <a:pPr marL="285750" lvl="1" indent="-285750" algn="l" defTabSz="1422400">
            <a:lnSpc>
              <a:spcPct val="90000"/>
            </a:lnSpc>
            <a:spcBef>
              <a:spcPct val="0"/>
            </a:spcBef>
            <a:spcAft>
              <a:spcPct val="15000"/>
            </a:spcAft>
            <a:buChar char="•"/>
          </a:pPr>
          <a:r>
            <a:rPr lang="en-US" sz="3200" kern="1200" dirty="0"/>
            <a:t>Muslims, Christians, Sikhs, Buddhists and Zoroastrians (Parsis)</a:t>
          </a:r>
        </a:p>
        <a:p>
          <a:pPr marL="285750" lvl="1" indent="-285750" algn="l" defTabSz="1422400">
            <a:lnSpc>
              <a:spcPct val="90000"/>
            </a:lnSpc>
            <a:spcBef>
              <a:spcPct val="0"/>
            </a:spcBef>
            <a:spcAft>
              <a:spcPct val="15000"/>
            </a:spcAft>
            <a:buChar char="•"/>
          </a:pPr>
          <a:r>
            <a:rPr lang="en-US" sz="3200" kern="1200" dirty="0"/>
            <a:t>Jains in 2014 (but court case?)</a:t>
          </a:r>
        </a:p>
      </dsp:txBody>
      <dsp:txXfrm>
        <a:off x="2816882" y="104281"/>
        <a:ext cx="5976746" cy="2494800"/>
      </dsp:txXfrm>
    </dsp:sp>
    <dsp:sp modelId="{A9EADB45-65E8-4E9C-BFAE-811598319DF9}">
      <dsp:nvSpPr>
        <dsp:cNvPr id="0" name=""/>
        <dsp:cNvSpPr/>
      </dsp:nvSpPr>
      <dsp:spPr>
        <a:xfrm>
          <a:off x="4295" y="3644881"/>
          <a:ext cx="2197333"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States</a:t>
          </a:r>
        </a:p>
      </dsp:txBody>
      <dsp:txXfrm>
        <a:off x="4295" y="3644881"/>
        <a:ext cx="2197333" cy="633600"/>
      </dsp:txXfrm>
    </dsp:sp>
    <dsp:sp modelId="{E7EBF01D-E15E-4133-83B8-E13A725AED13}">
      <dsp:nvSpPr>
        <dsp:cNvPr id="0" name=""/>
        <dsp:cNvSpPr/>
      </dsp:nvSpPr>
      <dsp:spPr>
        <a:xfrm>
          <a:off x="2201629" y="2714281"/>
          <a:ext cx="439466" cy="2494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9BCB6B-D020-44EC-845C-6C3E9DB37D96}">
      <dsp:nvSpPr>
        <dsp:cNvPr id="0" name=""/>
        <dsp:cNvSpPr/>
      </dsp:nvSpPr>
      <dsp:spPr>
        <a:xfrm>
          <a:off x="2816882" y="2714281"/>
          <a:ext cx="5976746" cy="2494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Jews in Maharashtra</a:t>
          </a:r>
        </a:p>
        <a:p>
          <a:pPr marL="285750" lvl="1" indent="-285750" algn="l" defTabSz="1422400">
            <a:lnSpc>
              <a:spcPct val="90000"/>
            </a:lnSpc>
            <a:spcBef>
              <a:spcPct val="0"/>
            </a:spcBef>
            <a:spcAft>
              <a:spcPct val="15000"/>
            </a:spcAft>
            <a:buChar char="•"/>
          </a:pPr>
          <a:r>
            <a:rPr lang="en-US" sz="3200" kern="1200" dirty="0"/>
            <a:t>States can setup their own commissions</a:t>
          </a:r>
        </a:p>
        <a:p>
          <a:pPr marL="285750" lvl="1" indent="-285750" algn="l" defTabSz="1422400">
            <a:lnSpc>
              <a:spcPct val="90000"/>
            </a:lnSpc>
            <a:spcBef>
              <a:spcPct val="0"/>
            </a:spcBef>
            <a:spcAft>
              <a:spcPct val="15000"/>
            </a:spcAft>
            <a:buChar char="•"/>
          </a:pPr>
          <a:r>
            <a:rPr lang="en-US" sz="3200" kern="1200" dirty="0"/>
            <a:t>Manipur and Uttarakhand</a:t>
          </a:r>
          <a:r>
            <a:rPr lang="en-US" sz="3200" kern="1200" dirty="0">
              <a:solidFill>
                <a:srgbClr val="FFC000"/>
              </a:solidFill>
            </a:rPr>
            <a:t> have set up non-statutory</a:t>
          </a:r>
        </a:p>
      </dsp:txBody>
      <dsp:txXfrm>
        <a:off x="2816882" y="2714281"/>
        <a:ext cx="5976746" cy="24948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54BB0-2BD5-49BC-BC0D-212272669DE2}">
      <dsp:nvSpPr>
        <dsp:cNvPr id="0" name=""/>
        <dsp:cNvSpPr/>
      </dsp:nvSpPr>
      <dsp:spPr>
        <a:xfrm>
          <a:off x="0" y="0"/>
          <a:ext cx="8797925" cy="183861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Concurrent List</a:t>
          </a:r>
        </a:p>
        <a:p>
          <a:pPr marL="228600" lvl="1" indent="-228600" algn="l" defTabSz="1022350">
            <a:lnSpc>
              <a:spcPct val="90000"/>
            </a:lnSpc>
            <a:spcBef>
              <a:spcPct val="0"/>
            </a:spcBef>
            <a:spcAft>
              <a:spcPct val="15000"/>
            </a:spcAft>
            <a:buChar char="•"/>
          </a:pPr>
          <a:r>
            <a:rPr lang="en-US" sz="2300" kern="1200"/>
            <a:t>Personal laws: matters relating to family affairs, i.e., marriage, divorce, succession, adoption, wills, </a:t>
          </a:r>
          <a:r>
            <a:rPr lang="en-US" sz="2300" kern="1200" dirty="0" err="1"/>
            <a:t>etc</a:t>
          </a:r>
          <a:endParaRPr lang="en-US" sz="2300" kern="1200" dirty="0"/>
        </a:p>
      </dsp:txBody>
      <dsp:txXfrm>
        <a:off x="1943446" y="0"/>
        <a:ext cx="6854478" cy="1838616"/>
      </dsp:txXfrm>
    </dsp:sp>
    <dsp:sp modelId="{12A8CB62-9650-41E2-86DA-846F6F1E127B}">
      <dsp:nvSpPr>
        <dsp:cNvPr id="0" name=""/>
        <dsp:cNvSpPr/>
      </dsp:nvSpPr>
      <dsp:spPr>
        <a:xfrm>
          <a:off x="183861" y="183861"/>
          <a:ext cx="1759585" cy="1470893"/>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B1F225-0A9D-499E-B390-C5D004352357}">
      <dsp:nvSpPr>
        <dsp:cNvPr id="0" name=""/>
        <dsp:cNvSpPr/>
      </dsp:nvSpPr>
      <dsp:spPr>
        <a:xfrm>
          <a:off x="0" y="2022478"/>
          <a:ext cx="8797925" cy="183861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Hindu Marriage Act, 1955</a:t>
          </a:r>
        </a:p>
        <a:p>
          <a:pPr marL="228600" lvl="1" indent="-228600" algn="l" defTabSz="1022350">
            <a:lnSpc>
              <a:spcPct val="90000"/>
            </a:lnSpc>
            <a:spcBef>
              <a:spcPct val="0"/>
            </a:spcBef>
            <a:spcAft>
              <a:spcPct val="15000"/>
            </a:spcAft>
            <a:buChar char="•"/>
          </a:pPr>
          <a:r>
            <a:rPr lang="en-US" sz="2300" kern="1200" dirty="0"/>
            <a:t>Not in Jammu and Kashmir (But Hindu domicile yes)</a:t>
          </a:r>
        </a:p>
        <a:p>
          <a:pPr marL="228600" lvl="1" indent="-228600" algn="l" defTabSz="1022350">
            <a:lnSpc>
              <a:spcPct val="90000"/>
            </a:lnSpc>
            <a:spcBef>
              <a:spcPct val="0"/>
            </a:spcBef>
            <a:spcAft>
              <a:spcPct val="15000"/>
            </a:spcAft>
            <a:buChar char="•"/>
          </a:pPr>
          <a:r>
            <a:rPr lang="en-US" sz="2300" kern="1200" dirty="0"/>
            <a:t>applies to Buddhists, Sikhs, Jains</a:t>
          </a:r>
        </a:p>
        <a:p>
          <a:pPr marL="228600" lvl="1" indent="-228600" algn="l" defTabSz="1022350">
            <a:lnSpc>
              <a:spcPct val="90000"/>
            </a:lnSpc>
            <a:spcBef>
              <a:spcPct val="0"/>
            </a:spcBef>
            <a:spcAft>
              <a:spcPct val="15000"/>
            </a:spcAft>
            <a:buChar char="•"/>
          </a:pPr>
          <a:r>
            <a:rPr lang="en-US" sz="2300" kern="1200" dirty="0"/>
            <a:t>applies to who are not Muslims, Christians, Parsis or Jews</a:t>
          </a:r>
        </a:p>
      </dsp:txBody>
      <dsp:txXfrm>
        <a:off x="1943446" y="2022478"/>
        <a:ext cx="6854478" cy="1838616"/>
      </dsp:txXfrm>
    </dsp:sp>
    <dsp:sp modelId="{E396F5D8-07E0-49F2-9031-04BBB9606179}">
      <dsp:nvSpPr>
        <dsp:cNvPr id="0" name=""/>
        <dsp:cNvSpPr/>
      </dsp:nvSpPr>
      <dsp:spPr>
        <a:xfrm>
          <a:off x="183861" y="2206339"/>
          <a:ext cx="1759585" cy="1470893"/>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32C66-D700-4455-BE02-FB4BFB326922}">
      <dsp:nvSpPr>
        <dsp:cNvPr id="0" name=""/>
        <dsp:cNvSpPr/>
      </dsp:nvSpPr>
      <dsp:spPr>
        <a:xfrm>
          <a:off x="0" y="4044956"/>
          <a:ext cx="8797925" cy="183861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Other marriages</a:t>
          </a:r>
        </a:p>
        <a:p>
          <a:pPr marL="228600" lvl="1" indent="-228600" algn="l" defTabSz="1022350">
            <a:lnSpc>
              <a:spcPct val="90000"/>
            </a:lnSpc>
            <a:spcBef>
              <a:spcPct val="0"/>
            </a:spcBef>
            <a:spcAft>
              <a:spcPct val="15000"/>
            </a:spcAft>
            <a:buChar char="•"/>
          </a:pPr>
          <a:r>
            <a:rPr lang="en-US" sz="2300" kern="1200" dirty="0"/>
            <a:t>Special marriage act: spouses of different religious faiths</a:t>
          </a:r>
        </a:p>
        <a:p>
          <a:pPr marL="228600" lvl="1" indent="-228600" algn="l" defTabSz="1022350">
            <a:lnSpc>
              <a:spcPct val="90000"/>
            </a:lnSpc>
            <a:spcBef>
              <a:spcPct val="0"/>
            </a:spcBef>
            <a:spcAft>
              <a:spcPct val="15000"/>
            </a:spcAft>
            <a:buChar char="•"/>
          </a:pPr>
          <a:r>
            <a:rPr lang="en-US" sz="2300" kern="1200" dirty="0"/>
            <a:t>Anand Marriage: Sikh marriage rights</a:t>
          </a:r>
        </a:p>
        <a:p>
          <a:pPr marL="228600" lvl="1" indent="-228600" algn="l" defTabSz="1022350">
            <a:lnSpc>
              <a:spcPct val="90000"/>
            </a:lnSpc>
            <a:spcBef>
              <a:spcPct val="0"/>
            </a:spcBef>
            <a:spcAft>
              <a:spcPct val="15000"/>
            </a:spcAft>
            <a:buChar char="•"/>
          </a:pPr>
          <a:r>
            <a:rPr lang="en-US" sz="2300" kern="1200" dirty="0"/>
            <a:t>Indian Jews: no law. Because marriage not civil “contract”.</a:t>
          </a:r>
        </a:p>
      </dsp:txBody>
      <dsp:txXfrm>
        <a:off x="1943446" y="4044956"/>
        <a:ext cx="6854478" cy="1838616"/>
      </dsp:txXfrm>
    </dsp:sp>
    <dsp:sp modelId="{DE1D66B8-8DC5-469C-BB8B-E02ADBF422E5}">
      <dsp:nvSpPr>
        <dsp:cNvPr id="0" name=""/>
        <dsp:cNvSpPr/>
      </dsp:nvSpPr>
      <dsp:spPr>
        <a:xfrm>
          <a:off x="183861" y="4228818"/>
          <a:ext cx="1759585" cy="1470893"/>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5A722-9380-42FC-A508-D12E2C1B5157}">
      <dsp:nvSpPr>
        <dsp:cNvPr id="0" name=""/>
        <dsp:cNvSpPr/>
      </dsp:nvSpPr>
      <dsp:spPr>
        <a:xfrm>
          <a:off x="0" y="0"/>
          <a:ext cx="8797925" cy="180197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Laws</a:t>
          </a:r>
        </a:p>
        <a:p>
          <a:pPr marL="228600" lvl="1" indent="-228600" algn="l" defTabSz="889000">
            <a:lnSpc>
              <a:spcPct val="90000"/>
            </a:lnSpc>
            <a:spcBef>
              <a:spcPct val="0"/>
            </a:spcBef>
            <a:spcAft>
              <a:spcPct val="15000"/>
            </a:spcAft>
            <a:buChar char="•"/>
          </a:pPr>
          <a:r>
            <a:rPr lang="en-US" sz="2000" kern="1200" dirty="0"/>
            <a:t>Hindu Adoption &amp; Maintenance act:’56 right to inheritance</a:t>
          </a:r>
        </a:p>
        <a:p>
          <a:pPr marL="228600" lvl="1" indent="-228600" algn="l" defTabSz="889000">
            <a:lnSpc>
              <a:spcPct val="90000"/>
            </a:lnSpc>
            <a:spcBef>
              <a:spcPct val="0"/>
            </a:spcBef>
            <a:spcAft>
              <a:spcPct val="15000"/>
            </a:spcAft>
            <a:buChar char="•"/>
          </a:pPr>
          <a:r>
            <a:rPr lang="en-US" sz="2000" kern="1200" dirty="0"/>
            <a:t>Others: Guardian and wards act 1890- child has no legal inheritance.</a:t>
          </a:r>
        </a:p>
      </dsp:txBody>
      <dsp:txXfrm>
        <a:off x="1939782" y="0"/>
        <a:ext cx="6858142" cy="1801974"/>
      </dsp:txXfrm>
    </dsp:sp>
    <dsp:sp modelId="{FABC1311-67A7-4D70-A52D-42FEB1654015}">
      <dsp:nvSpPr>
        <dsp:cNvPr id="0" name=""/>
        <dsp:cNvSpPr/>
      </dsp:nvSpPr>
      <dsp:spPr>
        <a:xfrm>
          <a:off x="180197" y="180197"/>
          <a:ext cx="1759585" cy="1441579"/>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8496CE-823F-4D77-B98F-5A8CAD56D3C4}">
      <dsp:nvSpPr>
        <dsp:cNvPr id="0" name=""/>
        <dsp:cNvSpPr/>
      </dsp:nvSpPr>
      <dsp:spPr>
        <a:xfrm>
          <a:off x="0" y="1982171"/>
          <a:ext cx="8797925" cy="180197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Adoption rules</a:t>
          </a:r>
        </a:p>
        <a:p>
          <a:pPr marL="228600" lvl="1" indent="-228600" algn="l" defTabSz="889000">
            <a:lnSpc>
              <a:spcPct val="90000"/>
            </a:lnSpc>
            <a:spcBef>
              <a:spcPct val="0"/>
            </a:spcBef>
            <a:spcAft>
              <a:spcPct val="15000"/>
            </a:spcAft>
            <a:buChar char="•"/>
          </a:pPr>
          <a:r>
            <a:rPr lang="en-US" sz="2000" kern="1200"/>
            <a:t>CARA Central Adoption Resource Authority (CARA)- Min.W+C Autonomous</a:t>
          </a:r>
          <a:endParaRPr lang="en-US" sz="2000" kern="1200" dirty="0"/>
        </a:p>
        <a:p>
          <a:pPr marL="228600" lvl="1" indent="-228600" algn="l" defTabSz="889000">
            <a:lnSpc>
              <a:spcPct val="90000"/>
            </a:lnSpc>
            <a:spcBef>
              <a:spcPct val="0"/>
            </a:spcBef>
            <a:spcAft>
              <a:spcPct val="15000"/>
            </a:spcAft>
            <a:buChar char="•"/>
          </a:pPr>
          <a:r>
            <a:rPr lang="en-US" sz="2000" kern="1200" dirty="0"/>
            <a:t>Online portal- CARINGS (Child Adoption Resource Information &amp; Guidance System)</a:t>
          </a:r>
        </a:p>
      </dsp:txBody>
      <dsp:txXfrm>
        <a:off x="1939782" y="1982171"/>
        <a:ext cx="6858142" cy="1801974"/>
      </dsp:txXfrm>
    </dsp:sp>
    <dsp:sp modelId="{51AD1724-1343-4320-9667-0DC89BBDB08A}">
      <dsp:nvSpPr>
        <dsp:cNvPr id="0" name=""/>
        <dsp:cNvSpPr/>
      </dsp:nvSpPr>
      <dsp:spPr>
        <a:xfrm>
          <a:off x="410676" y="2162369"/>
          <a:ext cx="1298626" cy="1441579"/>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07B4EF-F517-48B2-9134-C407ADC6F9BE}">
      <dsp:nvSpPr>
        <dsp:cNvPr id="0" name=""/>
        <dsp:cNvSpPr/>
      </dsp:nvSpPr>
      <dsp:spPr>
        <a:xfrm>
          <a:off x="0" y="3964343"/>
          <a:ext cx="8797925" cy="180197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Diverse, Maintenance</a:t>
          </a:r>
        </a:p>
        <a:p>
          <a:pPr marL="228600" lvl="1" indent="-228600" algn="l" defTabSz="889000">
            <a:lnSpc>
              <a:spcPct val="90000"/>
            </a:lnSpc>
            <a:spcBef>
              <a:spcPct val="0"/>
            </a:spcBef>
            <a:spcAft>
              <a:spcPct val="15000"/>
            </a:spcAft>
            <a:buChar char="•"/>
          </a:pPr>
          <a:r>
            <a:rPr lang="en-US" sz="2000" kern="1200" dirty="0"/>
            <a:t>majority of Indian-Muslims follow Hanafi doctrines of Sunni law. </a:t>
          </a:r>
        </a:p>
        <a:p>
          <a:pPr marL="228600" lvl="1" indent="-228600" algn="l" defTabSz="889000">
            <a:lnSpc>
              <a:spcPct val="90000"/>
            </a:lnSpc>
            <a:spcBef>
              <a:spcPct val="0"/>
            </a:spcBef>
            <a:spcAft>
              <a:spcPct val="15000"/>
            </a:spcAft>
            <a:buChar char="•"/>
          </a:pPr>
          <a:r>
            <a:rPr lang="en-US" sz="2000" kern="1200" dirty="0" err="1"/>
            <a:t>Hizanat</a:t>
          </a:r>
          <a:r>
            <a:rPr lang="en-US" sz="2000" kern="1200" dirty="0"/>
            <a:t>: mother’s right to custody over minor children</a:t>
          </a:r>
        </a:p>
        <a:p>
          <a:pPr marL="228600" lvl="1" indent="-228600" algn="l" defTabSz="889000">
            <a:lnSpc>
              <a:spcPct val="90000"/>
            </a:lnSpc>
            <a:spcBef>
              <a:spcPct val="0"/>
            </a:spcBef>
            <a:spcAft>
              <a:spcPct val="15000"/>
            </a:spcAft>
            <a:buChar char="•"/>
          </a:pPr>
          <a:r>
            <a:rPr lang="en-US" sz="2000" kern="1200" dirty="0" err="1"/>
            <a:t>iddat</a:t>
          </a:r>
          <a:r>
            <a:rPr lang="en-US" sz="2000" kern="1200" dirty="0"/>
            <a:t>, </a:t>
          </a:r>
          <a:r>
            <a:rPr lang="en-US" sz="2000" kern="1200" dirty="0" err="1"/>
            <a:t>mehr</a:t>
          </a:r>
          <a:r>
            <a:rPr lang="en-US" sz="2000" kern="1200" dirty="0"/>
            <a:t>: Muslim compensation related terms.</a:t>
          </a:r>
        </a:p>
      </dsp:txBody>
      <dsp:txXfrm>
        <a:off x="1939782" y="3964343"/>
        <a:ext cx="6858142" cy="1801974"/>
      </dsp:txXfrm>
    </dsp:sp>
    <dsp:sp modelId="{4FAD1263-F4D6-4260-AA90-6901819CD4AF}">
      <dsp:nvSpPr>
        <dsp:cNvPr id="0" name=""/>
        <dsp:cNvSpPr/>
      </dsp:nvSpPr>
      <dsp:spPr>
        <a:xfrm>
          <a:off x="410676" y="4144541"/>
          <a:ext cx="1298626" cy="1441579"/>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762933" y="25130"/>
          <a:ext cx="2651316" cy="25405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1064560" y="2105020"/>
          <a:ext cx="2962377" cy="71190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5000"/>
            </a:spcAft>
            <a:buNone/>
          </a:pPr>
          <a:r>
            <a:rPr lang="en-US" sz="2800" kern="1200" dirty="0"/>
            <a:t>Census Theory</a:t>
          </a:r>
        </a:p>
      </dsp:txBody>
      <dsp:txXfrm>
        <a:off x="1064560" y="2105020"/>
        <a:ext cx="2962377" cy="711908"/>
      </dsp:txXfrm>
    </dsp:sp>
    <dsp:sp modelId="{83614A86-62B5-476F-8818-8501C9239B08}">
      <dsp:nvSpPr>
        <dsp:cNvPr id="0" name=""/>
        <dsp:cNvSpPr/>
      </dsp:nvSpPr>
      <dsp:spPr>
        <a:xfrm>
          <a:off x="4439193" y="25130"/>
          <a:ext cx="3437820" cy="2540536"/>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3509048F-0E72-41B4-9D7B-DD00C4E178BC}">
      <dsp:nvSpPr>
        <dsp:cNvPr id="0" name=""/>
        <dsp:cNvSpPr/>
      </dsp:nvSpPr>
      <dsp:spPr>
        <a:xfrm>
          <a:off x="5134071" y="2105020"/>
          <a:ext cx="2962377" cy="71190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Pop. Growth-stages, concepts, formulas</a:t>
          </a:r>
        </a:p>
      </dsp:txBody>
      <dsp:txXfrm>
        <a:off x="5134071" y="2105020"/>
        <a:ext cx="2962377" cy="711908"/>
      </dsp:txXfrm>
    </dsp:sp>
    <dsp:sp modelId="{95418F29-A0D8-48D6-917C-25342DC9BE48}">
      <dsp:nvSpPr>
        <dsp:cNvPr id="0" name=""/>
        <dsp:cNvSpPr/>
      </dsp:nvSpPr>
      <dsp:spPr>
        <a:xfrm>
          <a:off x="566307" y="3182654"/>
          <a:ext cx="3437820" cy="2540536"/>
        </a:xfrm>
        <a:prstGeom prst="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F16BE2B0-455B-4046-9FBF-92500CFBF292}">
      <dsp:nvSpPr>
        <dsp:cNvPr id="0" name=""/>
        <dsp:cNvSpPr/>
      </dsp:nvSpPr>
      <dsp:spPr>
        <a:xfrm>
          <a:off x="1261186" y="5262544"/>
          <a:ext cx="2962377" cy="71190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Diversity: Language, Religion, Ethnic Composition</a:t>
          </a:r>
        </a:p>
      </dsp:txBody>
      <dsp:txXfrm>
        <a:off x="1261186" y="5262544"/>
        <a:ext cx="2962377" cy="711908"/>
      </dsp:txXfrm>
    </dsp:sp>
    <dsp:sp modelId="{2D6491B5-F7E3-4A59-A8B7-69495C3266EC}">
      <dsp:nvSpPr>
        <dsp:cNvPr id="0" name=""/>
        <dsp:cNvSpPr/>
      </dsp:nvSpPr>
      <dsp:spPr>
        <a:xfrm>
          <a:off x="4635819" y="3182654"/>
          <a:ext cx="3437820" cy="2540536"/>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BE6FEC8D-4C5B-4243-ACFD-32161188B1D9}">
      <dsp:nvSpPr>
        <dsp:cNvPr id="0" name=""/>
        <dsp:cNvSpPr/>
      </dsp:nvSpPr>
      <dsp:spPr>
        <a:xfrm>
          <a:off x="5330697" y="5262544"/>
          <a:ext cx="2962377" cy="711908"/>
        </a:xfrm>
        <a:prstGeom prst="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NCERT Sociology terms</a:t>
          </a:r>
        </a:p>
      </dsp:txBody>
      <dsp:txXfrm>
        <a:off x="5330697" y="5262544"/>
        <a:ext cx="2962377" cy="71190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DD38C-79C2-4720-BABA-ECF222FEFF4F}">
      <dsp:nvSpPr>
        <dsp:cNvPr id="0" name=""/>
        <dsp:cNvSpPr/>
      </dsp:nvSpPr>
      <dsp:spPr>
        <a:xfrm>
          <a:off x="0" y="614405"/>
          <a:ext cx="6483350" cy="1247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374904" rIns="50318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Endogamy: marriage permissible in this range e.g. within caste</a:t>
          </a:r>
        </a:p>
        <a:p>
          <a:pPr marL="171450" lvl="1" indent="-171450" algn="l" defTabSz="800100">
            <a:lnSpc>
              <a:spcPct val="90000"/>
            </a:lnSpc>
            <a:spcBef>
              <a:spcPct val="0"/>
            </a:spcBef>
            <a:spcAft>
              <a:spcPct val="15000"/>
            </a:spcAft>
            <a:buChar char="•"/>
          </a:pPr>
          <a:r>
            <a:rPr lang="en-US" sz="1800" kern="1200" dirty="0"/>
            <a:t>Exogamy: marriage prohibited in this range e.g. within family, </a:t>
          </a:r>
          <a:r>
            <a:rPr lang="en-US" sz="1800" kern="1200" dirty="0" err="1"/>
            <a:t>gotra</a:t>
          </a:r>
          <a:r>
            <a:rPr lang="en-US" sz="1800" kern="1200" dirty="0"/>
            <a:t>, village.</a:t>
          </a:r>
        </a:p>
      </dsp:txBody>
      <dsp:txXfrm>
        <a:off x="0" y="614405"/>
        <a:ext cx="6483350" cy="1247400"/>
      </dsp:txXfrm>
    </dsp:sp>
    <dsp:sp modelId="{A878399A-8E0A-4EEF-8934-862EBD45A34B}">
      <dsp:nvSpPr>
        <dsp:cNvPr id="0" name=""/>
        <dsp:cNvSpPr/>
      </dsp:nvSpPr>
      <dsp:spPr>
        <a:xfrm>
          <a:off x="324167" y="348725"/>
          <a:ext cx="453834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800100">
            <a:lnSpc>
              <a:spcPct val="90000"/>
            </a:lnSpc>
            <a:spcBef>
              <a:spcPct val="0"/>
            </a:spcBef>
            <a:spcAft>
              <a:spcPct val="35000"/>
            </a:spcAft>
            <a:buNone/>
          </a:pPr>
          <a:r>
            <a:rPr lang="en-US" sz="1800" kern="1200" dirty="0"/>
            <a:t>Marriage</a:t>
          </a:r>
        </a:p>
      </dsp:txBody>
      <dsp:txXfrm>
        <a:off x="350106" y="374664"/>
        <a:ext cx="4486467" cy="479482"/>
      </dsp:txXfrm>
    </dsp:sp>
    <dsp:sp modelId="{86A12742-826C-485F-BD16-4208550A8D82}">
      <dsp:nvSpPr>
        <dsp:cNvPr id="0" name=""/>
        <dsp:cNvSpPr/>
      </dsp:nvSpPr>
      <dsp:spPr>
        <a:xfrm>
          <a:off x="0" y="2224685"/>
          <a:ext cx="6483350" cy="102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374904" rIns="50318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non-market barter system in goods/services</a:t>
          </a:r>
        </a:p>
        <a:p>
          <a:pPr marL="171450" lvl="1" indent="-171450" algn="l" defTabSz="800100">
            <a:lnSpc>
              <a:spcPct val="90000"/>
            </a:lnSpc>
            <a:spcBef>
              <a:spcPct val="0"/>
            </a:spcBef>
            <a:spcAft>
              <a:spcPct val="15000"/>
            </a:spcAft>
            <a:buChar char="•"/>
          </a:pPr>
          <a:r>
            <a:rPr lang="en-US" sz="1800" kern="1200" dirty="0"/>
            <a:t>based on caste system / customs</a:t>
          </a:r>
        </a:p>
      </dsp:txBody>
      <dsp:txXfrm>
        <a:off x="0" y="2224685"/>
        <a:ext cx="6483350" cy="1020600"/>
      </dsp:txXfrm>
    </dsp:sp>
    <dsp:sp modelId="{FBA502A7-0C0E-4B79-8A7F-14E3BC3D319C}">
      <dsp:nvSpPr>
        <dsp:cNvPr id="0" name=""/>
        <dsp:cNvSpPr/>
      </dsp:nvSpPr>
      <dsp:spPr>
        <a:xfrm>
          <a:off x="324167" y="1959005"/>
          <a:ext cx="453834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800100">
            <a:lnSpc>
              <a:spcPct val="90000"/>
            </a:lnSpc>
            <a:spcBef>
              <a:spcPct val="0"/>
            </a:spcBef>
            <a:spcAft>
              <a:spcPct val="35000"/>
            </a:spcAft>
            <a:buNone/>
          </a:pPr>
          <a:r>
            <a:rPr lang="en-US" sz="1800" kern="1200" dirty="0" err="1"/>
            <a:t>Jajmani</a:t>
          </a:r>
          <a:r>
            <a:rPr lang="en-US" sz="1800" kern="1200" dirty="0"/>
            <a:t> system</a:t>
          </a:r>
        </a:p>
      </dsp:txBody>
      <dsp:txXfrm>
        <a:off x="350106" y="1984944"/>
        <a:ext cx="4486467" cy="479482"/>
      </dsp:txXfrm>
    </dsp:sp>
    <dsp:sp modelId="{485A7472-0778-460E-9684-A8056986C28D}">
      <dsp:nvSpPr>
        <dsp:cNvPr id="0" name=""/>
        <dsp:cNvSpPr/>
      </dsp:nvSpPr>
      <dsp:spPr>
        <a:xfrm>
          <a:off x="0" y="3608165"/>
          <a:ext cx="6483350" cy="1502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374904" rIns="50318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Sanskritization</a:t>
          </a:r>
          <a:r>
            <a:rPr lang="en-US" sz="1800" kern="1200" dirty="0"/>
            <a:t>: middle/lower castes copy practices of </a:t>
          </a:r>
          <a:r>
            <a:rPr lang="en-US" sz="1800" kern="1200" dirty="0" err="1"/>
            <a:t>brahmins</a:t>
          </a:r>
          <a:r>
            <a:rPr lang="en-US" sz="1800" kern="1200" dirty="0"/>
            <a:t> or </a:t>
          </a:r>
          <a:r>
            <a:rPr lang="en-US" sz="1800" kern="1200" dirty="0" err="1"/>
            <a:t>kshatriyas</a:t>
          </a:r>
          <a:r>
            <a:rPr lang="en-US" sz="1800" kern="1200" dirty="0"/>
            <a:t>.</a:t>
          </a:r>
        </a:p>
        <a:p>
          <a:pPr marL="171450" lvl="1" indent="-171450" algn="l" defTabSz="800100">
            <a:lnSpc>
              <a:spcPct val="90000"/>
            </a:lnSpc>
            <a:spcBef>
              <a:spcPct val="0"/>
            </a:spcBef>
            <a:spcAft>
              <a:spcPct val="15000"/>
            </a:spcAft>
            <a:buChar char="•"/>
          </a:pPr>
          <a:r>
            <a:rPr lang="en-US" sz="1800" kern="1200" dirty="0"/>
            <a:t>Dominant caste: land owners, large number, political domination</a:t>
          </a:r>
        </a:p>
      </dsp:txBody>
      <dsp:txXfrm>
        <a:off x="0" y="3608165"/>
        <a:ext cx="6483350" cy="1502550"/>
      </dsp:txXfrm>
    </dsp:sp>
    <dsp:sp modelId="{49FC6A18-9647-4806-B74D-4CCECEC5C1EE}">
      <dsp:nvSpPr>
        <dsp:cNvPr id="0" name=""/>
        <dsp:cNvSpPr/>
      </dsp:nvSpPr>
      <dsp:spPr>
        <a:xfrm>
          <a:off x="324167" y="3342485"/>
          <a:ext cx="453834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800100">
            <a:lnSpc>
              <a:spcPct val="90000"/>
            </a:lnSpc>
            <a:spcBef>
              <a:spcPct val="0"/>
            </a:spcBef>
            <a:spcAft>
              <a:spcPct val="35000"/>
            </a:spcAft>
            <a:buNone/>
          </a:pPr>
          <a:r>
            <a:rPr lang="en-US" sz="1800" kern="1200" dirty="0"/>
            <a:t>Sociologist M.N. Srinivas</a:t>
          </a:r>
        </a:p>
      </dsp:txBody>
      <dsp:txXfrm>
        <a:off x="350106" y="3368424"/>
        <a:ext cx="4486467" cy="479482"/>
      </dsp:txXfrm>
    </dsp:sp>
    <dsp:sp modelId="{11D8ED1A-2FFC-41BD-85B4-765D0DF4755C}">
      <dsp:nvSpPr>
        <dsp:cNvPr id="0" name=""/>
        <dsp:cNvSpPr/>
      </dsp:nvSpPr>
      <dsp:spPr>
        <a:xfrm>
          <a:off x="0" y="5473595"/>
          <a:ext cx="648335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374904" rIns="50318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Intermixing hybrid of two distinct religious or cultural traditions.</a:t>
          </a:r>
        </a:p>
      </dsp:txBody>
      <dsp:txXfrm>
        <a:off x="0" y="5473595"/>
        <a:ext cx="6483350" cy="737100"/>
      </dsp:txXfrm>
    </dsp:sp>
    <dsp:sp modelId="{9B54C5AA-8FA7-4FAC-BDA7-872CEFA3F3E8}">
      <dsp:nvSpPr>
        <dsp:cNvPr id="0" name=""/>
        <dsp:cNvSpPr/>
      </dsp:nvSpPr>
      <dsp:spPr>
        <a:xfrm>
          <a:off x="324167" y="5207915"/>
          <a:ext cx="4538345"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800100">
            <a:lnSpc>
              <a:spcPct val="90000"/>
            </a:lnSpc>
            <a:spcBef>
              <a:spcPct val="0"/>
            </a:spcBef>
            <a:spcAft>
              <a:spcPct val="35000"/>
            </a:spcAft>
            <a:buNone/>
          </a:pPr>
          <a:r>
            <a:rPr lang="en-US" sz="1800" kern="1200" dirty="0"/>
            <a:t>Syncretism</a:t>
          </a:r>
        </a:p>
      </dsp:txBody>
      <dsp:txXfrm>
        <a:off x="350106" y="5233854"/>
        <a:ext cx="4486467" cy="47948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F10D4-BC57-4292-8FCF-EAA6A8A1EC4B}">
      <dsp:nvSpPr>
        <dsp:cNvPr id="0" name=""/>
        <dsp:cNvSpPr/>
      </dsp:nvSpPr>
      <dsp:spPr>
        <a:xfrm>
          <a:off x="0" y="610831"/>
          <a:ext cx="6483350" cy="1535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520700" rIns="50318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Low class urban neighborhood ►  middle/upper class</a:t>
          </a:r>
        </a:p>
      </dsp:txBody>
      <dsp:txXfrm>
        <a:off x="0" y="610831"/>
        <a:ext cx="6483350" cy="1535625"/>
      </dsp:txXfrm>
    </dsp:sp>
    <dsp:sp modelId="{650CE5FE-7AB9-47FE-899C-5DC76DF0A876}">
      <dsp:nvSpPr>
        <dsp:cNvPr id="0" name=""/>
        <dsp:cNvSpPr/>
      </dsp:nvSpPr>
      <dsp:spPr>
        <a:xfrm>
          <a:off x="324167" y="241831"/>
          <a:ext cx="4538345"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1111250">
            <a:lnSpc>
              <a:spcPct val="90000"/>
            </a:lnSpc>
            <a:spcBef>
              <a:spcPct val="0"/>
            </a:spcBef>
            <a:spcAft>
              <a:spcPct val="35000"/>
            </a:spcAft>
            <a:buNone/>
          </a:pPr>
          <a:r>
            <a:rPr lang="en-US" sz="2500" kern="1200" dirty="0"/>
            <a:t>Gentrification</a:t>
          </a:r>
        </a:p>
      </dsp:txBody>
      <dsp:txXfrm>
        <a:off x="360193" y="277857"/>
        <a:ext cx="4466293" cy="665948"/>
      </dsp:txXfrm>
    </dsp:sp>
    <dsp:sp modelId="{58F8D79D-F2DD-497E-B93F-182CA42AA500}">
      <dsp:nvSpPr>
        <dsp:cNvPr id="0" name=""/>
        <dsp:cNvSpPr/>
      </dsp:nvSpPr>
      <dsp:spPr>
        <a:xfrm>
          <a:off x="0" y="2650456"/>
          <a:ext cx="6483350" cy="12009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520700" rIns="50318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mixed group ►  single group community (Jew)</a:t>
          </a:r>
        </a:p>
      </dsp:txBody>
      <dsp:txXfrm>
        <a:off x="0" y="2650456"/>
        <a:ext cx="6483350" cy="1200937"/>
      </dsp:txXfrm>
    </dsp:sp>
    <dsp:sp modelId="{C3FF4C6D-A3C8-4925-823C-B5C0881230E1}">
      <dsp:nvSpPr>
        <dsp:cNvPr id="0" name=""/>
        <dsp:cNvSpPr/>
      </dsp:nvSpPr>
      <dsp:spPr>
        <a:xfrm>
          <a:off x="324167" y="2281456"/>
          <a:ext cx="4538345"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1111250">
            <a:lnSpc>
              <a:spcPct val="90000"/>
            </a:lnSpc>
            <a:spcBef>
              <a:spcPct val="0"/>
            </a:spcBef>
            <a:spcAft>
              <a:spcPct val="35000"/>
            </a:spcAft>
            <a:buNone/>
          </a:pPr>
          <a:r>
            <a:rPr lang="en-US" sz="2500" kern="1200" dirty="0"/>
            <a:t>Ghetto</a:t>
          </a:r>
        </a:p>
      </dsp:txBody>
      <dsp:txXfrm>
        <a:off x="360193" y="2317482"/>
        <a:ext cx="4466293" cy="665948"/>
      </dsp:txXfrm>
    </dsp:sp>
    <dsp:sp modelId="{F4E04890-71B9-4A3D-A2BD-15C51CECAC03}">
      <dsp:nvSpPr>
        <dsp:cNvPr id="0" name=""/>
        <dsp:cNvSpPr/>
      </dsp:nvSpPr>
      <dsp:spPr>
        <a:xfrm>
          <a:off x="0" y="4355393"/>
          <a:ext cx="6483350" cy="1378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520700" rIns="50318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upper </a:t>
          </a:r>
          <a:r>
            <a:rPr lang="en-US" sz="2500" kern="1200" dirty="0"/>
            <a:t>class urban area, sealed off for outsiders.</a:t>
          </a:r>
        </a:p>
      </dsp:txBody>
      <dsp:txXfrm>
        <a:off x="0" y="4355393"/>
        <a:ext cx="6483350" cy="1378125"/>
      </dsp:txXfrm>
    </dsp:sp>
    <dsp:sp modelId="{33FD98A7-91C2-4F1A-BE8C-793A1AAB2A61}">
      <dsp:nvSpPr>
        <dsp:cNvPr id="0" name=""/>
        <dsp:cNvSpPr/>
      </dsp:nvSpPr>
      <dsp:spPr>
        <a:xfrm>
          <a:off x="324167" y="3986393"/>
          <a:ext cx="4538345"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1111250">
            <a:lnSpc>
              <a:spcPct val="90000"/>
            </a:lnSpc>
            <a:spcBef>
              <a:spcPct val="0"/>
            </a:spcBef>
            <a:spcAft>
              <a:spcPct val="35000"/>
            </a:spcAft>
            <a:buNone/>
          </a:pPr>
          <a:r>
            <a:rPr lang="en-US" sz="2500" kern="1200" dirty="0"/>
            <a:t>Gated communities</a:t>
          </a:r>
        </a:p>
      </dsp:txBody>
      <dsp:txXfrm>
        <a:off x="360193" y="4022419"/>
        <a:ext cx="4466293" cy="66594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5A0DB-A427-4F5B-948C-46014CDAA539}">
      <dsp:nvSpPr>
        <dsp:cNvPr id="0" name=""/>
        <dsp:cNvSpPr/>
      </dsp:nvSpPr>
      <dsp:spPr>
        <a:xfrm>
          <a:off x="0" y="423800"/>
          <a:ext cx="6483350" cy="1732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520700" rIns="50318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Low division of </a:t>
          </a:r>
          <a:r>
            <a:rPr lang="en-US" sz="2500" kern="1200" dirty="0" err="1"/>
            <a:t>labour</a:t>
          </a:r>
          <a:endParaRPr lang="en-US" sz="2500" kern="1200" dirty="0"/>
        </a:p>
        <a:p>
          <a:pPr marL="228600" lvl="1" indent="-228600" algn="l" defTabSz="1111250">
            <a:lnSpc>
              <a:spcPct val="90000"/>
            </a:lnSpc>
            <a:spcBef>
              <a:spcPct val="0"/>
            </a:spcBef>
            <a:spcAft>
              <a:spcPct val="15000"/>
            </a:spcAft>
            <a:buChar char="•"/>
          </a:pPr>
          <a:r>
            <a:rPr lang="en-US" sz="2500" kern="1200" dirty="0"/>
            <a:t>common experience and Shared beliefs  (</a:t>
          </a:r>
          <a:r>
            <a:rPr lang="en-US" sz="2500" kern="1200" dirty="0" err="1"/>
            <a:t>Lagaan</a:t>
          </a:r>
          <a:r>
            <a:rPr lang="en-US" sz="2500" kern="1200" dirty="0"/>
            <a:t>- hate/suspect white lady)</a:t>
          </a:r>
        </a:p>
      </dsp:txBody>
      <dsp:txXfrm>
        <a:off x="0" y="423800"/>
        <a:ext cx="6483350" cy="1732500"/>
      </dsp:txXfrm>
    </dsp:sp>
    <dsp:sp modelId="{82EF7915-1C4A-424A-9A73-C415B2344B39}">
      <dsp:nvSpPr>
        <dsp:cNvPr id="0" name=""/>
        <dsp:cNvSpPr/>
      </dsp:nvSpPr>
      <dsp:spPr>
        <a:xfrm>
          <a:off x="324167" y="54800"/>
          <a:ext cx="4538345"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1111250">
            <a:lnSpc>
              <a:spcPct val="90000"/>
            </a:lnSpc>
            <a:spcBef>
              <a:spcPct val="0"/>
            </a:spcBef>
            <a:spcAft>
              <a:spcPct val="35000"/>
            </a:spcAft>
            <a:buNone/>
          </a:pPr>
          <a:r>
            <a:rPr lang="en-US" sz="2500" kern="1200" dirty="0"/>
            <a:t>Mechanical solidarity</a:t>
          </a:r>
        </a:p>
      </dsp:txBody>
      <dsp:txXfrm>
        <a:off x="360193" y="90826"/>
        <a:ext cx="4466293" cy="665948"/>
      </dsp:txXfrm>
    </dsp:sp>
    <dsp:sp modelId="{4F361C88-B305-4D8E-AB5F-C33A13843D84}">
      <dsp:nvSpPr>
        <dsp:cNvPr id="0" name=""/>
        <dsp:cNvSpPr/>
      </dsp:nvSpPr>
      <dsp:spPr>
        <a:xfrm>
          <a:off x="0" y="2660300"/>
          <a:ext cx="6483350" cy="1732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520700" rIns="50318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High division of </a:t>
          </a:r>
          <a:r>
            <a:rPr lang="en-US" sz="2500" kern="1200" dirty="0" err="1"/>
            <a:t>labour</a:t>
          </a:r>
          <a:endParaRPr lang="en-US" sz="2500" kern="1200" dirty="0"/>
        </a:p>
        <a:p>
          <a:pPr marL="228600" lvl="1" indent="-228600" algn="l" defTabSz="1111250">
            <a:lnSpc>
              <a:spcPct val="90000"/>
            </a:lnSpc>
            <a:spcBef>
              <a:spcPct val="0"/>
            </a:spcBef>
            <a:spcAft>
              <a:spcPct val="15000"/>
            </a:spcAft>
            <a:buChar char="•"/>
          </a:pPr>
          <a:r>
            <a:rPr lang="en-US" sz="2500" kern="1200" dirty="0"/>
            <a:t>Interdependence, economic reciprocity.  (Rang De- help white lady director)</a:t>
          </a:r>
        </a:p>
      </dsp:txBody>
      <dsp:txXfrm>
        <a:off x="0" y="2660300"/>
        <a:ext cx="6483350" cy="1732500"/>
      </dsp:txXfrm>
    </dsp:sp>
    <dsp:sp modelId="{5DECFD6F-C90F-4B83-B0B2-6A3011C99E44}">
      <dsp:nvSpPr>
        <dsp:cNvPr id="0" name=""/>
        <dsp:cNvSpPr/>
      </dsp:nvSpPr>
      <dsp:spPr>
        <a:xfrm>
          <a:off x="324167" y="2291300"/>
          <a:ext cx="4538345"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1111250">
            <a:lnSpc>
              <a:spcPct val="90000"/>
            </a:lnSpc>
            <a:spcBef>
              <a:spcPct val="0"/>
            </a:spcBef>
            <a:spcAft>
              <a:spcPct val="35000"/>
            </a:spcAft>
            <a:buNone/>
          </a:pPr>
          <a:r>
            <a:rPr lang="en-US" sz="2500" kern="1200" dirty="0"/>
            <a:t>Organic solidarity</a:t>
          </a:r>
        </a:p>
      </dsp:txBody>
      <dsp:txXfrm>
        <a:off x="360193" y="2327326"/>
        <a:ext cx="4466293" cy="665948"/>
      </dsp:txXfrm>
    </dsp:sp>
    <dsp:sp modelId="{6222B965-6B44-4416-9CDF-5B9D10D2A2B2}">
      <dsp:nvSpPr>
        <dsp:cNvPr id="0" name=""/>
        <dsp:cNvSpPr/>
      </dsp:nvSpPr>
      <dsp:spPr>
        <a:xfrm>
          <a:off x="0" y="4896800"/>
          <a:ext cx="6483350" cy="1023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520700" rIns="50318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Social Norms breakdown (Mad Max)</a:t>
          </a:r>
        </a:p>
      </dsp:txBody>
      <dsp:txXfrm>
        <a:off x="0" y="4896800"/>
        <a:ext cx="6483350" cy="1023750"/>
      </dsp:txXfrm>
    </dsp:sp>
    <dsp:sp modelId="{E12CEC97-4AA3-4F50-A52A-9B2E8C2393C6}">
      <dsp:nvSpPr>
        <dsp:cNvPr id="0" name=""/>
        <dsp:cNvSpPr/>
      </dsp:nvSpPr>
      <dsp:spPr>
        <a:xfrm>
          <a:off x="324167" y="4527799"/>
          <a:ext cx="4538345"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1111250">
            <a:lnSpc>
              <a:spcPct val="90000"/>
            </a:lnSpc>
            <a:spcBef>
              <a:spcPct val="0"/>
            </a:spcBef>
            <a:spcAft>
              <a:spcPct val="35000"/>
            </a:spcAft>
            <a:buNone/>
          </a:pPr>
          <a:r>
            <a:rPr lang="en-US" sz="2500" kern="1200" dirty="0"/>
            <a:t>Anomie</a:t>
          </a:r>
        </a:p>
      </dsp:txBody>
      <dsp:txXfrm>
        <a:off x="360193" y="4563825"/>
        <a:ext cx="4466293" cy="66594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1337192" y="44130"/>
          <a:ext cx="2471570" cy="236891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1618122" y="1983517"/>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Census</a:t>
          </a:r>
        </a:p>
      </dsp:txBody>
      <dsp:txXfrm>
        <a:off x="1618122" y="1983517"/>
        <a:ext cx="2762260" cy="663817"/>
      </dsp:txXfrm>
    </dsp:sp>
    <dsp:sp modelId="{B465C5CE-6045-4EB6-91C1-3E9FFE8D79D8}">
      <dsp:nvSpPr>
        <dsp:cNvPr id="0" name=""/>
        <dsp:cNvSpPr/>
      </dsp:nvSpPr>
      <dsp:spPr>
        <a:xfrm>
          <a:off x="4806205" y="44130"/>
          <a:ext cx="2535682" cy="2368916"/>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18D07FCD-8A20-410C-A5B7-3708BAA5EDDC}">
      <dsp:nvSpPr>
        <dsp:cNvPr id="0" name=""/>
        <dsp:cNvSpPr/>
      </dsp:nvSpPr>
      <dsp:spPr>
        <a:xfrm>
          <a:off x="5119191" y="1983517"/>
          <a:ext cx="2762260" cy="663817"/>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Edu. Policy 2016</a:t>
          </a:r>
        </a:p>
      </dsp:txBody>
      <dsp:txXfrm>
        <a:off x="5119191" y="1983517"/>
        <a:ext cx="2762260" cy="663817"/>
      </dsp:txXfrm>
    </dsp:sp>
    <dsp:sp modelId="{61699845-A71D-44D2-B519-A9D5F66B48C7}">
      <dsp:nvSpPr>
        <dsp:cNvPr id="0" name=""/>
        <dsp:cNvSpPr/>
      </dsp:nvSpPr>
      <dsp:spPr>
        <a:xfrm>
          <a:off x="1335774" y="2988354"/>
          <a:ext cx="2541420" cy="2368916"/>
        </a:xfrm>
        <a:prstGeom prst="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3DC544EF-9D0D-4227-9A21-0BCF5E916C96}">
      <dsp:nvSpPr>
        <dsp:cNvPr id="0" name=""/>
        <dsp:cNvSpPr/>
      </dsp:nvSpPr>
      <dsp:spPr>
        <a:xfrm>
          <a:off x="1651629" y="4927742"/>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Health-Women, Children</a:t>
          </a:r>
        </a:p>
      </dsp:txBody>
      <dsp:txXfrm>
        <a:off x="1651629" y="4927742"/>
        <a:ext cx="2762260" cy="663817"/>
      </dsp:txXfrm>
    </dsp:sp>
    <dsp:sp modelId="{83FE66F1-725B-41EF-9C98-511A8EB67030}">
      <dsp:nvSpPr>
        <dsp:cNvPr id="0" name=""/>
        <dsp:cNvSpPr/>
      </dsp:nvSpPr>
      <dsp:spPr>
        <a:xfrm>
          <a:off x="4839711" y="2988354"/>
          <a:ext cx="2471506" cy="2368916"/>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EB0C63D5-A3CC-40B5-AF50-CCFB25C7023F}">
      <dsp:nvSpPr>
        <dsp:cNvPr id="0" name=""/>
        <dsp:cNvSpPr/>
      </dsp:nvSpPr>
      <dsp:spPr>
        <a:xfrm>
          <a:off x="5120609" y="4927742"/>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HDI-2015 | SDG</a:t>
          </a:r>
        </a:p>
      </dsp:txBody>
      <dsp:txXfrm>
        <a:off x="5120609" y="4927742"/>
        <a:ext cx="2762260" cy="663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3E7D2-DC90-4433-A2A4-3F81825871C0}">
      <dsp:nvSpPr>
        <dsp:cNvPr id="0" name=""/>
        <dsp:cNvSpPr/>
      </dsp:nvSpPr>
      <dsp:spPr>
        <a:xfrm>
          <a:off x="0" y="506037"/>
          <a:ext cx="6373813" cy="1653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24840" rIns="494679"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Ch. 7, 33, 37, 42, 43, 44, 50-51, 58, 63</a:t>
          </a:r>
        </a:p>
      </dsp:txBody>
      <dsp:txXfrm>
        <a:off x="0" y="506037"/>
        <a:ext cx="6373813" cy="1653750"/>
      </dsp:txXfrm>
    </dsp:sp>
    <dsp:sp modelId="{DA004C4C-D89B-4D29-9F1A-75D7DC0B900C}">
      <dsp:nvSpPr>
        <dsp:cNvPr id="0" name=""/>
        <dsp:cNvSpPr/>
      </dsp:nvSpPr>
      <dsp:spPr>
        <a:xfrm>
          <a:off x="318690" y="63237"/>
          <a:ext cx="4461669" cy="885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333500">
            <a:lnSpc>
              <a:spcPct val="90000"/>
            </a:lnSpc>
            <a:spcBef>
              <a:spcPct val="0"/>
            </a:spcBef>
            <a:spcAft>
              <a:spcPct val="35000"/>
            </a:spcAft>
            <a:buNone/>
          </a:pPr>
          <a:r>
            <a:rPr lang="en-US" sz="3000" kern="1200" dirty="0"/>
            <a:t>Laxmikanth</a:t>
          </a:r>
        </a:p>
      </dsp:txBody>
      <dsp:txXfrm>
        <a:off x="361921" y="106468"/>
        <a:ext cx="4375207" cy="799138"/>
      </dsp:txXfrm>
    </dsp:sp>
    <dsp:sp modelId="{74F5CDEE-08A2-4E82-B346-CB7337047DBD}">
      <dsp:nvSpPr>
        <dsp:cNvPr id="0" name=""/>
        <dsp:cNvSpPr/>
      </dsp:nvSpPr>
      <dsp:spPr>
        <a:xfrm>
          <a:off x="0" y="2764587"/>
          <a:ext cx="6373813" cy="1228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24840" rIns="494679"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Ch. 3, 20, 28</a:t>
          </a:r>
        </a:p>
      </dsp:txBody>
      <dsp:txXfrm>
        <a:off x="0" y="2764587"/>
        <a:ext cx="6373813" cy="1228500"/>
      </dsp:txXfrm>
    </dsp:sp>
    <dsp:sp modelId="{E863CF64-A15E-43C1-86B4-61051EC0B1D9}">
      <dsp:nvSpPr>
        <dsp:cNvPr id="0" name=""/>
        <dsp:cNvSpPr/>
      </dsp:nvSpPr>
      <dsp:spPr>
        <a:xfrm>
          <a:off x="318690" y="2321787"/>
          <a:ext cx="4461669" cy="885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333500">
            <a:lnSpc>
              <a:spcPct val="90000"/>
            </a:lnSpc>
            <a:spcBef>
              <a:spcPct val="0"/>
            </a:spcBef>
            <a:spcAft>
              <a:spcPct val="35000"/>
            </a:spcAft>
            <a:buNone/>
          </a:pPr>
          <a:r>
            <a:rPr lang="en-US" sz="3000" kern="1200" dirty="0"/>
            <a:t>IYB</a:t>
          </a:r>
        </a:p>
      </dsp:txBody>
      <dsp:txXfrm>
        <a:off x="361921" y="2365018"/>
        <a:ext cx="4375207" cy="799138"/>
      </dsp:txXfrm>
    </dsp:sp>
    <dsp:sp modelId="{2DC22E24-4167-49C2-9439-4971553397D9}">
      <dsp:nvSpPr>
        <dsp:cNvPr id="0" name=""/>
        <dsp:cNvSpPr/>
      </dsp:nvSpPr>
      <dsp:spPr>
        <a:xfrm>
          <a:off x="0" y="4597887"/>
          <a:ext cx="6373813" cy="1228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24840" rIns="494679"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NCERT Sociology, </a:t>
          </a:r>
          <a:r>
            <a:rPr lang="en-US" sz="3000" kern="1200" dirty="0" err="1"/>
            <a:t>Pol.Sci</a:t>
          </a:r>
          <a:endParaRPr lang="en-US" sz="3000" kern="1200" dirty="0"/>
        </a:p>
      </dsp:txBody>
      <dsp:txXfrm>
        <a:off x="0" y="4597887"/>
        <a:ext cx="6373813" cy="1228500"/>
      </dsp:txXfrm>
    </dsp:sp>
    <dsp:sp modelId="{088D8728-14BD-42A8-BB89-9321E832A6C0}">
      <dsp:nvSpPr>
        <dsp:cNvPr id="0" name=""/>
        <dsp:cNvSpPr/>
      </dsp:nvSpPr>
      <dsp:spPr>
        <a:xfrm>
          <a:off x="318690" y="4155087"/>
          <a:ext cx="4461669" cy="8856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333500">
            <a:lnSpc>
              <a:spcPct val="90000"/>
            </a:lnSpc>
            <a:spcBef>
              <a:spcPct val="0"/>
            </a:spcBef>
            <a:spcAft>
              <a:spcPct val="35000"/>
            </a:spcAft>
            <a:buNone/>
          </a:pPr>
          <a:r>
            <a:rPr lang="en-US" sz="3000" kern="1200" dirty="0"/>
            <a:t>ONLY IF TIME permits</a:t>
          </a:r>
        </a:p>
      </dsp:txBody>
      <dsp:txXfrm>
        <a:off x="361921" y="4198318"/>
        <a:ext cx="4375207" cy="799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537789" y="15077"/>
          <a:ext cx="2003482" cy="191977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765715" y="1586758"/>
          <a:ext cx="2238538" cy="537957"/>
        </a:xfrm>
        <a:prstGeom prst="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5000"/>
            </a:spcAft>
            <a:buNone/>
          </a:pPr>
          <a:r>
            <a:rPr lang="en-US" sz="2800" kern="1200" dirty="0"/>
            <a:t>Census Theory</a:t>
          </a:r>
        </a:p>
      </dsp:txBody>
      <dsp:txXfrm>
        <a:off x="765715" y="1586758"/>
        <a:ext cx="2238538" cy="537957"/>
      </dsp:txXfrm>
    </dsp:sp>
    <dsp:sp modelId="{83614A86-62B5-476F-8818-8501C9239B08}">
      <dsp:nvSpPr>
        <dsp:cNvPr id="0" name=""/>
        <dsp:cNvSpPr/>
      </dsp:nvSpPr>
      <dsp:spPr>
        <a:xfrm>
          <a:off x="3309288" y="15077"/>
          <a:ext cx="2597809" cy="191977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3509048F-0E72-41B4-9D7B-DD00C4E178BC}">
      <dsp:nvSpPr>
        <dsp:cNvPr id="0" name=""/>
        <dsp:cNvSpPr/>
      </dsp:nvSpPr>
      <dsp:spPr>
        <a:xfrm>
          <a:off x="3834377" y="1586758"/>
          <a:ext cx="2238538" cy="537957"/>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Pop. Growth-stages, concepts, formulas</a:t>
          </a:r>
        </a:p>
      </dsp:txBody>
      <dsp:txXfrm>
        <a:off x="3834377" y="1586758"/>
        <a:ext cx="2238538" cy="537957"/>
      </dsp:txXfrm>
    </dsp:sp>
    <dsp:sp modelId="{95418F29-A0D8-48D6-917C-25342DC9BE48}">
      <dsp:nvSpPr>
        <dsp:cNvPr id="0" name=""/>
        <dsp:cNvSpPr/>
      </dsp:nvSpPr>
      <dsp:spPr>
        <a:xfrm>
          <a:off x="207662" y="2401079"/>
          <a:ext cx="2597809" cy="1919771"/>
        </a:xfrm>
        <a:prstGeom prst="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F16BE2B0-455B-4046-9FBF-92500CFBF292}">
      <dsp:nvSpPr>
        <dsp:cNvPr id="0" name=""/>
        <dsp:cNvSpPr/>
      </dsp:nvSpPr>
      <dsp:spPr>
        <a:xfrm>
          <a:off x="369661" y="3926555"/>
          <a:ext cx="2964719" cy="63036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Diversity: Language, Religion, Ethnic Composition</a:t>
          </a:r>
        </a:p>
      </dsp:txBody>
      <dsp:txXfrm>
        <a:off x="369661" y="3926555"/>
        <a:ext cx="2964719" cy="630368"/>
      </dsp:txXfrm>
    </dsp:sp>
    <dsp:sp modelId="{2D6491B5-F7E3-4A59-A8B7-69495C3266EC}">
      <dsp:nvSpPr>
        <dsp:cNvPr id="0" name=""/>
        <dsp:cNvSpPr/>
      </dsp:nvSpPr>
      <dsp:spPr>
        <a:xfrm>
          <a:off x="3639415" y="2424181"/>
          <a:ext cx="2597809" cy="1919771"/>
        </a:xfrm>
        <a:prstGeom prst="rect">
          <a:avLst/>
        </a:prstGeom>
        <a:blipFill rotWithShape="1">
          <a:blip xmlns:r="http://schemas.openxmlformats.org/officeDocument/2006/relationships" r:embed="rId4" cstate="print">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BE6FEC8D-4C5B-4243-ACFD-32161188B1D9}">
      <dsp:nvSpPr>
        <dsp:cNvPr id="0" name=""/>
        <dsp:cNvSpPr/>
      </dsp:nvSpPr>
      <dsp:spPr>
        <a:xfrm>
          <a:off x="4164505" y="3995863"/>
          <a:ext cx="2238538" cy="537957"/>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NCERT Sociology terms</a:t>
          </a:r>
        </a:p>
      </dsp:txBody>
      <dsp:txXfrm>
        <a:off x="4164505" y="3995863"/>
        <a:ext cx="2238538" cy="5379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6AF7C-3BF5-4F27-8EAB-3B2C57EC815E}">
      <dsp:nvSpPr>
        <dsp:cNvPr id="0" name=""/>
        <dsp:cNvSpPr/>
      </dsp:nvSpPr>
      <dsp:spPr>
        <a:xfrm>
          <a:off x="42004" y="0"/>
          <a:ext cx="1020165" cy="1020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F697A-0DAC-4571-B863-18A0E332F1C5}">
      <dsp:nvSpPr>
        <dsp:cNvPr id="0" name=""/>
        <dsp:cNvSpPr/>
      </dsp:nvSpPr>
      <dsp:spPr>
        <a:xfrm>
          <a:off x="144021" y="102016"/>
          <a:ext cx="816132" cy="816132"/>
        </a:xfrm>
        <a:prstGeom prst="chord">
          <a:avLst>
            <a:gd name="adj1" fmla="val 0"/>
            <a:gd name="adj2" fmla="val 108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022B3F-9F42-4C82-AD6B-FF648B3351C4}">
      <dsp:nvSpPr>
        <dsp:cNvPr id="0" name=""/>
        <dsp:cNvSpPr/>
      </dsp:nvSpPr>
      <dsp:spPr>
        <a:xfrm>
          <a:off x="1274705" y="1020165"/>
          <a:ext cx="3017990" cy="429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l" defTabSz="1244600">
            <a:lnSpc>
              <a:spcPct val="90000"/>
            </a:lnSpc>
            <a:spcBef>
              <a:spcPct val="0"/>
            </a:spcBef>
            <a:spcAft>
              <a:spcPct val="35000"/>
            </a:spcAft>
            <a:buNone/>
          </a:pPr>
          <a:r>
            <a:rPr lang="en-US" sz="2800" kern="1200" dirty="0"/>
            <a:t>USA first modern </a:t>
          </a:r>
        </a:p>
      </dsp:txBody>
      <dsp:txXfrm>
        <a:off x="1274705" y="1020165"/>
        <a:ext cx="3017990" cy="4293197"/>
      </dsp:txXfrm>
    </dsp:sp>
    <dsp:sp modelId="{BE3A0DCF-1743-4938-9D1C-40A663464DB6}">
      <dsp:nvSpPr>
        <dsp:cNvPr id="0" name=""/>
        <dsp:cNvSpPr/>
      </dsp:nvSpPr>
      <dsp:spPr>
        <a:xfrm>
          <a:off x="1274705" y="0"/>
          <a:ext cx="3017990" cy="1020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l" defTabSz="1244600">
            <a:lnSpc>
              <a:spcPct val="90000"/>
            </a:lnSpc>
            <a:spcBef>
              <a:spcPct val="0"/>
            </a:spcBef>
            <a:spcAft>
              <a:spcPct val="35000"/>
            </a:spcAft>
            <a:buNone/>
          </a:pPr>
          <a:r>
            <a:rPr lang="en-US" sz="2800" kern="1200" dirty="0"/>
            <a:t>1790</a:t>
          </a:r>
        </a:p>
      </dsp:txBody>
      <dsp:txXfrm>
        <a:off x="1274705" y="0"/>
        <a:ext cx="3017990" cy="1020165"/>
      </dsp:txXfrm>
    </dsp:sp>
    <dsp:sp modelId="{6D094D5F-4B22-401C-8342-A4D68FB09A49}">
      <dsp:nvSpPr>
        <dsp:cNvPr id="0" name=""/>
        <dsp:cNvSpPr/>
      </dsp:nvSpPr>
      <dsp:spPr>
        <a:xfrm>
          <a:off x="4505229" y="0"/>
          <a:ext cx="1020165" cy="1020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9D1AA-F27E-4C81-965A-E1ADFF075BCF}">
      <dsp:nvSpPr>
        <dsp:cNvPr id="0" name=""/>
        <dsp:cNvSpPr/>
      </dsp:nvSpPr>
      <dsp:spPr>
        <a:xfrm>
          <a:off x="4607246" y="102016"/>
          <a:ext cx="816132" cy="816132"/>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E89AC-4560-40FE-9A1D-1F024BD8F0DC}">
      <dsp:nvSpPr>
        <dsp:cNvPr id="0" name=""/>
        <dsp:cNvSpPr/>
      </dsp:nvSpPr>
      <dsp:spPr>
        <a:xfrm>
          <a:off x="5737929" y="1020165"/>
          <a:ext cx="3017990" cy="429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l" defTabSz="1244600">
            <a:lnSpc>
              <a:spcPct val="90000"/>
            </a:lnSpc>
            <a:spcBef>
              <a:spcPct val="0"/>
            </a:spcBef>
            <a:spcAft>
              <a:spcPct val="35000"/>
            </a:spcAft>
            <a:buNone/>
          </a:pPr>
          <a:r>
            <a:rPr lang="en-US" sz="2800" kern="1200" dirty="0"/>
            <a:t>England</a:t>
          </a:r>
        </a:p>
      </dsp:txBody>
      <dsp:txXfrm>
        <a:off x="5737929" y="1020165"/>
        <a:ext cx="3017990" cy="4293197"/>
      </dsp:txXfrm>
    </dsp:sp>
    <dsp:sp modelId="{50D4AC2B-055A-4D0A-B842-BF57C8174AA0}">
      <dsp:nvSpPr>
        <dsp:cNvPr id="0" name=""/>
        <dsp:cNvSpPr/>
      </dsp:nvSpPr>
      <dsp:spPr>
        <a:xfrm>
          <a:off x="5737929" y="0"/>
          <a:ext cx="3017990" cy="1020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l" defTabSz="1244600">
            <a:lnSpc>
              <a:spcPct val="90000"/>
            </a:lnSpc>
            <a:spcBef>
              <a:spcPct val="0"/>
            </a:spcBef>
            <a:spcAft>
              <a:spcPct val="35000"/>
            </a:spcAft>
            <a:buNone/>
          </a:pPr>
          <a:r>
            <a:rPr lang="en-US" sz="2800" kern="1200" dirty="0"/>
            <a:t>1801</a:t>
          </a:r>
        </a:p>
      </dsp:txBody>
      <dsp:txXfrm>
        <a:off x="5737929" y="0"/>
        <a:ext cx="3017990" cy="10201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BBADA-D68C-4760-BCFB-8DBC21BEF9B8}">
      <dsp:nvSpPr>
        <dsp:cNvPr id="0" name=""/>
        <dsp:cNvSpPr/>
      </dsp:nvSpPr>
      <dsp:spPr>
        <a:xfrm>
          <a:off x="2600" y="623093"/>
          <a:ext cx="2395140" cy="281781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7D9B0CA-9C1D-4506-878C-8B1DF846AD55}">
      <dsp:nvSpPr>
        <dsp:cNvPr id="0" name=""/>
        <dsp:cNvSpPr/>
      </dsp:nvSpPr>
      <dsp:spPr>
        <a:xfrm>
          <a:off x="336325" y="735806"/>
          <a:ext cx="1727691" cy="183157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A0597B-79B1-4633-A255-09D78AEC96F4}">
      <dsp:nvSpPr>
        <dsp:cNvPr id="0" name=""/>
        <dsp:cNvSpPr/>
      </dsp:nvSpPr>
      <dsp:spPr>
        <a:xfrm>
          <a:off x="122357" y="2567384"/>
          <a:ext cx="2155626"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1872: Lord Mayo</a:t>
          </a:r>
        </a:p>
      </dsp:txBody>
      <dsp:txXfrm>
        <a:off x="122357" y="2567384"/>
        <a:ext cx="2155626" cy="760809"/>
      </dsp:txXfrm>
    </dsp:sp>
    <dsp:sp modelId="{DD758F68-C862-4CBA-85E2-8FDA84CBCAAC}">
      <dsp:nvSpPr>
        <dsp:cNvPr id="0" name=""/>
        <dsp:cNvSpPr/>
      </dsp:nvSpPr>
      <dsp:spPr>
        <a:xfrm>
          <a:off x="2976578" y="623093"/>
          <a:ext cx="2395140" cy="281781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BA48CE-E0FE-4973-9889-51CAA410AF59}">
      <dsp:nvSpPr>
        <dsp:cNvPr id="0" name=""/>
        <dsp:cNvSpPr/>
      </dsp:nvSpPr>
      <dsp:spPr>
        <a:xfrm>
          <a:off x="3479562" y="735806"/>
          <a:ext cx="1389171" cy="1831578"/>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2846B4-BA5F-48AF-B1F6-30D30E6901F4}">
      <dsp:nvSpPr>
        <dsp:cNvPr id="0" name=""/>
        <dsp:cNvSpPr/>
      </dsp:nvSpPr>
      <dsp:spPr>
        <a:xfrm>
          <a:off x="3096335" y="2567384"/>
          <a:ext cx="2155626"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1881: Lord Rippon- every decade</a:t>
          </a:r>
        </a:p>
      </dsp:txBody>
      <dsp:txXfrm>
        <a:off x="3096335" y="2567384"/>
        <a:ext cx="2155626" cy="760809"/>
      </dsp:txXfrm>
    </dsp:sp>
    <dsp:sp modelId="{A91C1FCB-5E1E-4D6B-AABA-32E978988E7E}">
      <dsp:nvSpPr>
        <dsp:cNvPr id="0" name=""/>
        <dsp:cNvSpPr/>
      </dsp:nvSpPr>
      <dsp:spPr>
        <a:xfrm>
          <a:off x="5950555" y="623093"/>
          <a:ext cx="2395140" cy="281781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86F3243-8EC5-4F0F-B909-7A0E10F8A4EA}">
      <dsp:nvSpPr>
        <dsp:cNvPr id="0" name=""/>
        <dsp:cNvSpPr/>
      </dsp:nvSpPr>
      <dsp:spPr>
        <a:xfrm>
          <a:off x="6284280" y="735806"/>
          <a:ext cx="1727691" cy="183157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56A32F-8DEB-41C8-A2BC-A65B6E348595}">
      <dsp:nvSpPr>
        <dsp:cNvPr id="0" name=""/>
        <dsp:cNvSpPr/>
      </dsp:nvSpPr>
      <dsp:spPr>
        <a:xfrm>
          <a:off x="6070312" y="2567384"/>
          <a:ext cx="2155626"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2011: 7</a:t>
          </a:r>
          <a:r>
            <a:rPr lang="en-US" sz="1900" kern="1200" baseline="30000" dirty="0">
              <a:solidFill>
                <a:schemeClr val="bg1"/>
              </a:solidFill>
            </a:rPr>
            <a:t>th</a:t>
          </a:r>
          <a:r>
            <a:rPr lang="en-US" sz="1900" kern="1200" dirty="0">
              <a:solidFill>
                <a:schemeClr val="bg1"/>
              </a:solidFill>
            </a:rPr>
            <a:t> Census of Free India, 15</a:t>
          </a:r>
          <a:r>
            <a:rPr lang="en-US" sz="1900" kern="1200" baseline="30000" dirty="0">
              <a:solidFill>
                <a:schemeClr val="bg1"/>
              </a:solidFill>
            </a:rPr>
            <a:t>th</a:t>
          </a:r>
          <a:r>
            <a:rPr lang="en-US" sz="1900" kern="1200" dirty="0">
              <a:solidFill>
                <a:schemeClr val="bg1"/>
              </a:solidFill>
            </a:rPr>
            <a:t> overall</a:t>
          </a:r>
        </a:p>
      </dsp:txBody>
      <dsp:txXfrm>
        <a:off x="6070312" y="2567384"/>
        <a:ext cx="2155626" cy="7608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762933" y="25130"/>
          <a:ext cx="2651316" cy="25405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1064560" y="2105020"/>
          <a:ext cx="2962377" cy="71190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5000"/>
            </a:spcAft>
            <a:buNone/>
          </a:pPr>
          <a:r>
            <a:rPr lang="en-US" sz="2800" kern="1200" dirty="0"/>
            <a:t>Census Theory</a:t>
          </a:r>
        </a:p>
      </dsp:txBody>
      <dsp:txXfrm>
        <a:off x="1064560" y="2105020"/>
        <a:ext cx="2962377" cy="711908"/>
      </dsp:txXfrm>
    </dsp:sp>
    <dsp:sp modelId="{83614A86-62B5-476F-8818-8501C9239B08}">
      <dsp:nvSpPr>
        <dsp:cNvPr id="0" name=""/>
        <dsp:cNvSpPr/>
      </dsp:nvSpPr>
      <dsp:spPr>
        <a:xfrm>
          <a:off x="4439193" y="25130"/>
          <a:ext cx="3437820" cy="2540536"/>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3509048F-0E72-41B4-9D7B-DD00C4E178BC}">
      <dsp:nvSpPr>
        <dsp:cNvPr id="0" name=""/>
        <dsp:cNvSpPr/>
      </dsp:nvSpPr>
      <dsp:spPr>
        <a:xfrm>
          <a:off x="5134071" y="2105020"/>
          <a:ext cx="2962377" cy="711908"/>
        </a:xfrm>
        <a:prstGeom prst="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Pop. Growth-stages, concepts, formulas</a:t>
          </a:r>
        </a:p>
      </dsp:txBody>
      <dsp:txXfrm>
        <a:off x="5134071" y="2105020"/>
        <a:ext cx="2962377" cy="711908"/>
      </dsp:txXfrm>
    </dsp:sp>
    <dsp:sp modelId="{95418F29-A0D8-48D6-917C-25342DC9BE48}">
      <dsp:nvSpPr>
        <dsp:cNvPr id="0" name=""/>
        <dsp:cNvSpPr/>
      </dsp:nvSpPr>
      <dsp:spPr>
        <a:xfrm>
          <a:off x="566307" y="3182654"/>
          <a:ext cx="3437820" cy="2540536"/>
        </a:xfrm>
        <a:prstGeom prst="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F16BE2B0-455B-4046-9FBF-92500CFBF292}">
      <dsp:nvSpPr>
        <dsp:cNvPr id="0" name=""/>
        <dsp:cNvSpPr/>
      </dsp:nvSpPr>
      <dsp:spPr>
        <a:xfrm>
          <a:off x="1261186" y="5262544"/>
          <a:ext cx="2962377" cy="71190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Diversity: Language, Religion, Ethnic Composition</a:t>
          </a:r>
        </a:p>
      </dsp:txBody>
      <dsp:txXfrm>
        <a:off x="1261186" y="5262544"/>
        <a:ext cx="2962377" cy="711908"/>
      </dsp:txXfrm>
    </dsp:sp>
    <dsp:sp modelId="{2D6491B5-F7E3-4A59-A8B7-69495C3266EC}">
      <dsp:nvSpPr>
        <dsp:cNvPr id="0" name=""/>
        <dsp:cNvSpPr/>
      </dsp:nvSpPr>
      <dsp:spPr>
        <a:xfrm>
          <a:off x="4635819" y="3182654"/>
          <a:ext cx="3437820" cy="2540536"/>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a:noFill/>
        </a:ln>
        <a:effectLst/>
      </dsp:spPr>
      <dsp:style>
        <a:lnRef idx="0">
          <a:scrgbClr r="0" g="0" b="0"/>
        </a:lnRef>
        <a:fillRef idx="1">
          <a:scrgbClr r="0" g="0" b="0"/>
        </a:fillRef>
        <a:effectRef idx="0">
          <a:scrgbClr r="0" g="0" b="0"/>
        </a:effectRef>
        <a:fontRef idx="minor"/>
      </dsp:style>
    </dsp:sp>
    <dsp:sp modelId="{BE6FEC8D-4C5B-4243-ACFD-32161188B1D9}">
      <dsp:nvSpPr>
        <dsp:cNvPr id="0" name=""/>
        <dsp:cNvSpPr/>
      </dsp:nvSpPr>
      <dsp:spPr>
        <a:xfrm>
          <a:off x="5330697" y="5262544"/>
          <a:ext cx="2962377" cy="711908"/>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t>NCERT Sociology terms</a:t>
          </a:r>
        </a:p>
      </dsp:txBody>
      <dsp:txXfrm>
        <a:off x="5330697" y="5262544"/>
        <a:ext cx="2962377" cy="7119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347BC-5397-4BFE-8534-CEEF5A777CF8}">
      <dsp:nvSpPr>
        <dsp:cNvPr id="0" name=""/>
        <dsp:cNvSpPr/>
      </dsp:nvSpPr>
      <dsp:spPr>
        <a:xfrm>
          <a:off x="1726493" y="482414"/>
          <a:ext cx="1805862" cy="1204510"/>
        </a:xfrm>
        <a:prstGeom prst="rect">
          <a:avLst/>
        </a:prstGeom>
        <a:solidFill>
          <a:srgbClr val="00B050"/>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t>Meghalaya: 28%</a:t>
          </a:r>
        </a:p>
      </dsp:txBody>
      <dsp:txXfrm>
        <a:off x="2015431" y="482414"/>
        <a:ext cx="1516924" cy="1204510"/>
      </dsp:txXfrm>
    </dsp:sp>
    <dsp:sp modelId="{2E365681-56E5-4503-9A00-24160FB7B105}">
      <dsp:nvSpPr>
        <dsp:cNvPr id="0" name=""/>
        <dsp:cNvSpPr/>
      </dsp:nvSpPr>
      <dsp:spPr>
        <a:xfrm>
          <a:off x="1726493" y="1686925"/>
          <a:ext cx="1805862" cy="1204510"/>
        </a:xfrm>
        <a:prstGeom prst="rect">
          <a:avLst/>
        </a:prstGeom>
        <a:solidFill>
          <a:srgbClr val="00B050"/>
        </a:solidFill>
        <a:ln w="12700" cap="flat" cmpd="sng" algn="ctr">
          <a:solidFill>
            <a:schemeClr val="accent3">
              <a:tint val="40000"/>
              <a:alpha val="90000"/>
              <a:hueOff val="-1993057"/>
              <a:satOff val="-82"/>
              <a:lumOff val="2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t>D&amp;N: 56%</a:t>
          </a:r>
        </a:p>
      </dsp:txBody>
      <dsp:txXfrm>
        <a:off x="2015431" y="1686925"/>
        <a:ext cx="1516924" cy="1204510"/>
      </dsp:txXfrm>
    </dsp:sp>
    <dsp:sp modelId="{D156066E-B2D3-4684-B16F-956F43C48283}">
      <dsp:nvSpPr>
        <dsp:cNvPr id="0" name=""/>
        <dsp:cNvSpPr/>
      </dsp:nvSpPr>
      <dsp:spPr>
        <a:xfrm>
          <a:off x="763367" y="851"/>
          <a:ext cx="1203908" cy="1203908"/>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Highest</a:t>
          </a:r>
        </a:p>
      </dsp:txBody>
      <dsp:txXfrm>
        <a:off x="939675" y="177159"/>
        <a:ext cx="851292" cy="851292"/>
      </dsp:txXfrm>
    </dsp:sp>
    <dsp:sp modelId="{012717B7-CA80-4C12-B782-00C27E6C2B8E}">
      <dsp:nvSpPr>
        <dsp:cNvPr id="0" name=""/>
        <dsp:cNvSpPr/>
      </dsp:nvSpPr>
      <dsp:spPr>
        <a:xfrm>
          <a:off x="4736264" y="482414"/>
          <a:ext cx="1805862" cy="1204510"/>
        </a:xfrm>
        <a:prstGeom prst="rect">
          <a:avLst/>
        </a:prstGeom>
        <a:solidFill>
          <a:schemeClr val="accent3">
            <a:tint val="40000"/>
            <a:alpha val="90000"/>
            <a:hueOff val="-3986115"/>
            <a:satOff val="-165"/>
            <a:lumOff val="580"/>
            <a:alphaOff val="0"/>
          </a:schemeClr>
        </a:solidFill>
        <a:ln w="12700" cap="flat" cmpd="sng" algn="ctr">
          <a:solidFill>
            <a:schemeClr val="accent3">
              <a:tint val="40000"/>
              <a:alpha val="90000"/>
              <a:hueOff val="-3986115"/>
              <a:satOff val="-165"/>
              <a:lumOff val="5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t>Nagaland  (-0.6%)</a:t>
          </a:r>
        </a:p>
      </dsp:txBody>
      <dsp:txXfrm>
        <a:off x="5025202" y="482414"/>
        <a:ext cx="1516924" cy="1204510"/>
      </dsp:txXfrm>
    </dsp:sp>
    <dsp:sp modelId="{E712950A-3361-4639-A835-BBD4E6F837FE}">
      <dsp:nvSpPr>
        <dsp:cNvPr id="0" name=""/>
        <dsp:cNvSpPr/>
      </dsp:nvSpPr>
      <dsp:spPr>
        <a:xfrm>
          <a:off x="4736264" y="1686925"/>
          <a:ext cx="1805862" cy="1204510"/>
        </a:xfrm>
        <a:prstGeom prst="rect">
          <a:avLst/>
        </a:prstGeom>
        <a:solidFill>
          <a:schemeClr val="accent3">
            <a:tint val="40000"/>
            <a:alpha val="90000"/>
            <a:hueOff val="-5979172"/>
            <a:satOff val="-247"/>
            <a:lumOff val="870"/>
            <a:alphaOff val="0"/>
          </a:schemeClr>
        </a:solidFill>
        <a:ln w="12700" cap="flat" cmpd="sng" algn="ctr">
          <a:solidFill>
            <a:schemeClr val="accent3">
              <a:tint val="40000"/>
              <a:alpha val="90000"/>
              <a:hueOff val="-5979172"/>
              <a:satOff val="-247"/>
              <a:lumOff val="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t>Lakshadweep</a:t>
          </a:r>
        </a:p>
      </dsp:txBody>
      <dsp:txXfrm>
        <a:off x="5025202" y="1686925"/>
        <a:ext cx="1516924" cy="1204510"/>
      </dsp:txXfrm>
    </dsp:sp>
    <dsp:sp modelId="{59371224-529E-4714-A4C9-321F5CDB59BE}">
      <dsp:nvSpPr>
        <dsp:cNvPr id="0" name=""/>
        <dsp:cNvSpPr/>
      </dsp:nvSpPr>
      <dsp:spPr>
        <a:xfrm>
          <a:off x="3773137" y="851"/>
          <a:ext cx="1203908" cy="1203908"/>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Lowest</a:t>
          </a:r>
        </a:p>
      </dsp:txBody>
      <dsp:txXfrm>
        <a:off x="3949445" y="177159"/>
        <a:ext cx="851292" cy="851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E1B68-D6A3-467C-B5D0-908C57A24072}">
      <dsp:nvSpPr>
        <dsp:cNvPr id="0" name=""/>
        <dsp:cNvSpPr/>
      </dsp:nvSpPr>
      <dsp:spPr>
        <a:xfrm>
          <a:off x="0" y="0"/>
          <a:ext cx="8797925" cy="252955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Birth Rate (21.4 live birth/1000 pop)</a:t>
          </a:r>
        </a:p>
        <a:p>
          <a:pPr marL="285750" lvl="1" indent="-285750" algn="l" defTabSz="1422400">
            <a:lnSpc>
              <a:spcPct val="90000"/>
            </a:lnSpc>
            <a:spcBef>
              <a:spcPct val="0"/>
            </a:spcBef>
            <a:spcAft>
              <a:spcPct val="15000"/>
            </a:spcAft>
            <a:buChar char="•"/>
          </a:pPr>
          <a:r>
            <a:rPr lang="en-US" sz="3200" kern="1200" dirty="0"/>
            <a:t>Crude: live births/mid year pop.</a:t>
          </a:r>
        </a:p>
        <a:p>
          <a:pPr marL="285750" lvl="1" indent="-285750" algn="l" defTabSz="1422400">
            <a:lnSpc>
              <a:spcPct val="90000"/>
            </a:lnSpc>
            <a:spcBef>
              <a:spcPct val="0"/>
            </a:spcBef>
            <a:spcAft>
              <a:spcPct val="15000"/>
            </a:spcAft>
            <a:buChar char="•"/>
          </a:pPr>
          <a:r>
            <a:rPr lang="en-US" sz="3200" kern="1200" dirty="0"/>
            <a:t>Corrected: unregistered fixed</a:t>
          </a:r>
        </a:p>
      </dsp:txBody>
      <dsp:txXfrm>
        <a:off x="2012540" y="0"/>
        <a:ext cx="6785384" cy="2529555"/>
      </dsp:txXfrm>
    </dsp:sp>
    <dsp:sp modelId="{C018D85B-EBBB-4C56-BC07-98F68FA224B6}">
      <dsp:nvSpPr>
        <dsp:cNvPr id="0" name=""/>
        <dsp:cNvSpPr/>
      </dsp:nvSpPr>
      <dsp:spPr>
        <a:xfrm>
          <a:off x="252955" y="252955"/>
          <a:ext cx="1759585" cy="2023644"/>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E46A42-46E5-4179-A56D-AE43F326D12B}">
      <dsp:nvSpPr>
        <dsp:cNvPr id="0" name=""/>
        <dsp:cNvSpPr/>
      </dsp:nvSpPr>
      <dsp:spPr>
        <a:xfrm>
          <a:off x="0" y="2782510"/>
          <a:ext cx="8797925" cy="252955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Death rate (7 death/1000 pop)</a:t>
          </a:r>
        </a:p>
        <a:p>
          <a:pPr marL="285750" lvl="1" indent="-285750" algn="l" defTabSz="1422400">
            <a:lnSpc>
              <a:spcPct val="90000"/>
            </a:lnSpc>
            <a:spcBef>
              <a:spcPct val="0"/>
            </a:spcBef>
            <a:spcAft>
              <a:spcPct val="15000"/>
            </a:spcAft>
            <a:buChar char="•"/>
          </a:pPr>
          <a:r>
            <a:rPr lang="en-US" sz="3200" kern="1200" dirty="0"/>
            <a:t>Crude: mid-year</a:t>
          </a:r>
        </a:p>
      </dsp:txBody>
      <dsp:txXfrm>
        <a:off x="2012540" y="2782510"/>
        <a:ext cx="6785384" cy="2529555"/>
      </dsp:txXfrm>
    </dsp:sp>
    <dsp:sp modelId="{DFBA35E2-9DCE-4BA4-8A87-EEF381B48A97}">
      <dsp:nvSpPr>
        <dsp:cNvPr id="0" name=""/>
        <dsp:cNvSpPr/>
      </dsp:nvSpPr>
      <dsp:spPr>
        <a:xfrm>
          <a:off x="252955" y="3035466"/>
          <a:ext cx="1759585" cy="2023644"/>
        </a:xfrm>
        <a:prstGeom prst="roundRect">
          <a:avLst>
            <a:gd name="adj" fmla="val 10000"/>
          </a:avLst>
        </a:prstGeom>
        <a:blipFill rotWithShape="1">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6A20D-3CFF-41A1-9BFC-1526B6D0C20B}" type="datetimeFigureOut">
              <a:rPr lang="en-US" smtClean="0"/>
              <a:t>02-Aug-16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7334F-E2A9-4A20-BD97-FF1775539A8D}" type="slidenum">
              <a:rPr lang="en-US" smtClean="0"/>
              <a:t>‹#›</a:t>
            </a:fld>
            <a:endParaRPr lang="en-US"/>
          </a:p>
        </p:txBody>
      </p:sp>
    </p:spTree>
    <p:extLst>
      <p:ext uri="{BB962C8B-B14F-4D97-AF65-F5344CB8AC3E}">
        <p14:creationId xmlns:p14="http://schemas.microsoft.com/office/powerpoint/2010/main" val="4195443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L2/HRD</a:t>
            </a:r>
          </a:p>
        </p:txBody>
      </p:sp>
      <p:sp>
        <p:nvSpPr>
          <p:cNvPr id="4" name="Slide Number Placeholder 3"/>
          <p:cNvSpPr>
            <a:spLocks noGrp="1"/>
          </p:cNvSpPr>
          <p:nvPr>
            <p:ph type="sldNum" sz="quarter" idx="10"/>
          </p:nvPr>
        </p:nvSpPr>
        <p:spPr/>
        <p:txBody>
          <a:bodyPr/>
          <a:lstStyle/>
          <a:p>
            <a:fld id="{8047334F-E2A9-4A20-BD97-FF1775539A8D}" type="slidenum">
              <a:rPr lang="en-US" smtClean="0"/>
              <a:t>10</a:t>
            </a:fld>
            <a:endParaRPr lang="en-US"/>
          </a:p>
        </p:txBody>
      </p:sp>
    </p:spTree>
    <p:extLst>
      <p:ext uri="{BB962C8B-B14F-4D97-AF65-F5344CB8AC3E}">
        <p14:creationId xmlns:p14="http://schemas.microsoft.com/office/powerpoint/2010/main" val="790745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 Scheduled Tribes is defined in the Constitution of India under Article 366(25) as such tribes or tribal communities or parts of groups within such tribes or tribal communities as are deemed under Article 342 to be Scheduled Tribes for the purposes of this Constitution. Article 342 prescribes the procedure to be followed in the matter of specification of Scheduled Tribes. In terms of Article 342(1), the President may, with respect to any State or Union Territory, and where it is a State, after consultation with the Governor thereof, notify tribes or tribal communities or parts thereof as Scheduled Tribes.</a:t>
            </a:r>
          </a:p>
          <a:p>
            <a:r>
              <a:rPr lang="en-US" dirty="0"/>
              <a:t>Any further amendment in the list is to be done through an Act of Parliament (Article 342(2)). Parliament may, by law, include in or exclude from the list of Scheduled Tribes, any tribe or tribal community or parts thereof.</a:t>
            </a:r>
          </a:p>
          <a:p>
            <a:r>
              <a:rPr lang="en-US" dirty="0"/>
              <a:t>criteria generally adopted for specification of a community as a Scheduled Tribe are : </a:t>
            </a:r>
          </a:p>
          <a:p>
            <a:endParaRPr lang="en-US" dirty="0"/>
          </a:p>
          <a:p>
            <a:endParaRPr lang="en-US" dirty="0"/>
          </a:p>
          <a:p>
            <a:endParaRPr lang="en-US" dirty="0"/>
          </a:p>
          <a:p>
            <a:endParaRPr lang="en-US" dirty="0"/>
          </a:p>
          <a:p>
            <a:r>
              <a:rPr lang="en-US" dirty="0"/>
              <a:t>These are not spelt out in the Constitution but have become well established.</a:t>
            </a:r>
          </a:p>
          <a:p>
            <a:r>
              <a:rPr lang="en-US" dirty="0"/>
              <a:t>Ascertaining ST Status of Individuals</a:t>
            </a:r>
          </a:p>
          <a:p>
            <a:r>
              <a:rPr lang="en-US" dirty="0"/>
              <a:t>he may profess any religion; (e) that he or his parents/grandparents, etc., should be permanent resident of the State/UT</a:t>
            </a:r>
          </a:p>
          <a:p>
            <a:endParaRPr lang="en-US" dirty="0"/>
          </a:p>
          <a:p>
            <a:endParaRPr lang="en-US" dirty="0"/>
          </a:p>
          <a:p>
            <a:endParaRPr lang="en-US" dirty="0"/>
          </a:p>
          <a:p>
            <a:r>
              <a:rPr lang="en-US" dirty="0"/>
              <a:t>Similarly, a person who is a member of a Scheduled Tribe will continue to be a member of that Scheduled Tribe, even after his or her marriage with a person who does not belong to a Scheduled Tribe.</a:t>
            </a:r>
          </a:p>
          <a:p>
            <a:r>
              <a:rPr lang="en-US"/>
              <a:t>guiding principle is that no person who is not a Scheduled Tribe by birth will be deemed to be a member of Scheduled Tribe merely because he or she has married a person belonging to a Scheduled Tribe.</a:t>
            </a:r>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37</a:t>
            </a:fld>
            <a:endParaRPr lang="en-US"/>
          </a:p>
        </p:txBody>
      </p:sp>
    </p:spTree>
    <p:extLst>
      <p:ext uri="{BB962C8B-B14F-4D97-AF65-F5344CB8AC3E}">
        <p14:creationId xmlns:p14="http://schemas.microsoft.com/office/powerpoint/2010/main" val="3038102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Hindu Marriage Act, 1955. This Act, which extends to the whole of India, except the state of Jammu and Kashmir, applies also to Hindus domiciled in territories to which the Act extends and those who are out side the said territories. It applies to Hindus (in any of its forms or development) and also to Buddhists, Sikhs, Jains and also those who are not Muslims, Christians, </a:t>
            </a:r>
            <a:r>
              <a:rPr lang="en-US" dirty="0" err="1">
                <a:effectLst/>
              </a:rPr>
              <a:t>Parsis</a:t>
            </a:r>
            <a:r>
              <a:rPr lang="en-US" dirty="0">
                <a:effectLst/>
              </a:rPr>
              <a:t> or Jews by religion. However, the Act does not apply to members of any scheduled tribes unless the Central Government by notification in the official Gazette otherwise directs. Provisions as regard to divorce are contained in Section 13 of The Hindu Marriage Act and Section 27 of The Special Marriage Act. Common ground on which divorce can be sought by a husband or a wife under these Acts fall under these broad heads adultery, desertion, cruelty, unsoundness of mind, venereal disease, leprosy, mutual consent and being not heard of as alive for seven years.</a:t>
            </a:r>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42</a:t>
            </a:fld>
            <a:endParaRPr lang="en-US"/>
          </a:p>
        </p:txBody>
      </p:sp>
    </p:spTree>
    <p:extLst>
      <p:ext uri="{BB962C8B-B14F-4D97-AF65-F5344CB8AC3E}">
        <p14:creationId xmlns:p14="http://schemas.microsoft.com/office/powerpoint/2010/main" val="3632520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Hindu Marriage Act, 1955. This Act, which extends to the whole of India, except the state of Jammu and Kashmir, applies also to Hindus domiciled in territories to which the Act extends and those who are out side the said territories. It applies to Hindus (in any of its forms or development) and also to Buddhists, Sikhs, Jains and also those who are not Muslims, Christians, </a:t>
            </a:r>
            <a:r>
              <a:rPr lang="en-US" dirty="0" err="1">
                <a:effectLst/>
              </a:rPr>
              <a:t>Parsis</a:t>
            </a:r>
            <a:r>
              <a:rPr lang="en-US" dirty="0">
                <a:effectLst/>
              </a:rPr>
              <a:t> or Jews by religion. However, the Act does not apply to members of any scheduled tribes unless the Central Government by notification in the official Gazette otherwise directs. Provisions as regard to divorce are contained in Section 13 of The Hindu Marriage Act and Section 27 of The Special Marriage Act. Common ground on which divorce can be sought by a husband or a wife under these Acts fall under these broad heads adultery, desertion, cruelty, unsoundness of mind, venereal disease, leprosy, mutual consent and being not heard of as alive for seven years.</a:t>
            </a:r>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43</a:t>
            </a:fld>
            <a:endParaRPr lang="en-US"/>
          </a:p>
        </p:txBody>
      </p:sp>
    </p:spTree>
    <p:extLst>
      <p:ext uri="{BB962C8B-B14F-4D97-AF65-F5344CB8AC3E}">
        <p14:creationId xmlns:p14="http://schemas.microsoft.com/office/powerpoint/2010/main" val="1811747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48</a:t>
            </a:fld>
            <a:endParaRPr lang="en-US"/>
          </a:p>
        </p:txBody>
      </p:sp>
    </p:spTree>
    <p:extLst>
      <p:ext uri="{BB962C8B-B14F-4D97-AF65-F5344CB8AC3E}">
        <p14:creationId xmlns:p14="http://schemas.microsoft.com/office/powerpoint/2010/main" val="254188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principal  reasons  for  the  decline  in  the  death  rate  after  1921  were</a:t>
            </a:r>
          </a:p>
          <a:p>
            <a:r>
              <a:rPr lang="en-US" dirty="0"/>
              <a:t>increased levels of control over famines and epidemic diseases. The latter cause</a:t>
            </a:r>
          </a:p>
          <a:p>
            <a:r>
              <a:rPr lang="en-US" dirty="0"/>
              <a:t>was perhaps the most important.  The major epidemic diseases in the past were</a:t>
            </a:r>
          </a:p>
          <a:p>
            <a:r>
              <a:rPr lang="en-US" dirty="0"/>
              <a:t>fevers of various sorts, plague, smallpox and cholera.  But the single biggest</a:t>
            </a:r>
          </a:p>
          <a:p>
            <a:r>
              <a:rPr lang="en-US" dirty="0"/>
              <a:t>epidemic was the influenza epidemic of 1918-19, which killed as many as 125</a:t>
            </a:r>
          </a:p>
          <a:p>
            <a:r>
              <a:rPr lang="en-US" dirty="0"/>
              <a:t>lakh people, or about 5% of the total population of India at that time.  (Estimates</a:t>
            </a:r>
          </a:p>
          <a:p>
            <a:r>
              <a:rPr lang="en-US" dirty="0"/>
              <a:t>of deaths vary, and some are much higher.  Also known as ‘Spanish Flu’, the</a:t>
            </a:r>
          </a:p>
          <a:p>
            <a:r>
              <a:rPr lang="en-US" dirty="0"/>
              <a:t>influenza pandemic was a global phenomenon </a:t>
            </a:r>
          </a:p>
          <a:p>
            <a:endParaRPr lang="en-US" dirty="0"/>
          </a:p>
          <a:p>
            <a:endParaRPr lang="en-US" dirty="0"/>
          </a:p>
          <a:p>
            <a:r>
              <a:rPr lang="en-US" dirty="0"/>
              <a:t>Famines were also a major and recurring source of increased mortality.</a:t>
            </a:r>
          </a:p>
          <a:p>
            <a:r>
              <a:rPr lang="en-US" dirty="0"/>
              <a:t>Famines were caused by high levels of continuing poverty and malnutrition in</a:t>
            </a:r>
          </a:p>
          <a:p>
            <a:r>
              <a:rPr lang="en-US" dirty="0"/>
              <a:t>an </a:t>
            </a:r>
            <a:r>
              <a:rPr lang="en-US" dirty="0" err="1"/>
              <a:t>agroclimatic</a:t>
            </a:r>
            <a:r>
              <a:rPr lang="en-US" dirty="0"/>
              <a:t> environment that was very vulnerable to variations in rainfall.</a:t>
            </a:r>
          </a:p>
          <a:p>
            <a:r>
              <a:rPr lang="en-US" dirty="0"/>
              <a:t>Lack  of  adequate  means  of  transportation  and  communication  as  well  as</a:t>
            </a:r>
          </a:p>
          <a:p>
            <a:r>
              <a:rPr lang="en-US" dirty="0"/>
              <a:t>inadequate efforts on the part of the state were some of the factors responsible</a:t>
            </a:r>
          </a:p>
          <a:p>
            <a:r>
              <a:rPr lang="en-US" dirty="0"/>
              <a:t>for famines.  However, as scholars like Amartya Sen and others have shown,</a:t>
            </a:r>
          </a:p>
          <a:p>
            <a:r>
              <a:rPr lang="en-US" dirty="0"/>
              <a:t>famines were not necessarily due to fall in </a:t>
            </a:r>
            <a:r>
              <a:rPr lang="en-US" dirty="0" err="1"/>
              <a:t>foodgrains</a:t>
            </a:r>
            <a:r>
              <a:rPr lang="en-US" dirty="0"/>
              <a:t> production; they were</a:t>
            </a:r>
          </a:p>
          <a:p>
            <a:r>
              <a:rPr lang="en-US" dirty="0"/>
              <a:t>also caused by a ‘failure of entitlements’, or the inability of people to buy or</a:t>
            </a:r>
          </a:p>
          <a:p>
            <a:r>
              <a:rPr lang="en-US" dirty="0"/>
              <a:t>otherwise obtain food.  Substantial improvements in the productivity of Indian</a:t>
            </a:r>
          </a:p>
          <a:p>
            <a:r>
              <a:rPr lang="en-US" dirty="0"/>
              <a:t>agriculture (specially through the expansion of irrigation); improved means of</a:t>
            </a:r>
          </a:p>
          <a:p>
            <a:r>
              <a:rPr lang="en-US" dirty="0"/>
              <a:t>communication; and more vigorous relief and preventive measures by the state</a:t>
            </a:r>
          </a:p>
          <a:p>
            <a:r>
              <a:rPr lang="en-US" dirty="0"/>
              <a:t>have all helped to drastically reduce deaths from famine.  Nevertheless, starvation</a:t>
            </a:r>
          </a:p>
          <a:p>
            <a:r>
              <a:rPr lang="en-US" dirty="0"/>
              <a:t>deaths are still reported from some backward regions of the country.  The</a:t>
            </a:r>
          </a:p>
          <a:p>
            <a:r>
              <a:rPr lang="en-US" dirty="0"/>
              <a:t>National Rural Employment Guarantee Act is the latest state initiative to tackle</a:t>
            </a:r>
          </a:p>
          <a:p>
            <a:r>
              <a:rPr lang="en-US" dirty="0"/>
              <a:t>the problem of hunger and starvation in rural areas.</a:t>
            </a:r>
          </a:p>
        </p:txBody>
      </p:sp>
      <p:sp>
        <p:nvSpPr>
          <p:cNvPr id="4" name="Slide Number Placeholder 3"/>
          <p:cNvSpPr>
            <a:spLocks noGrp="1"/>
          </p:cNvSpPr>
          <p:nvPr>
            <p:ph type="sldNum" sz="quarter" idx="10"/>
          </p:nvPr>
        </p:nvSpPr>
        <p:spPr/>
        <p:txBody>
          <a:bodyPr/>
          <a:lstStyle/>
          <a:p>
            <a:fld id="{8047334F-E2A9-4A20-BD97-FF1775539A8D}" type="slidenum">
              <a:rPr lang="en-US" smtClean="0"/>
              <a:t>13</a:t>
            </a:fld>
            <a:endParaRPr lang="en-US"/>
          </a:p>
        </p:txBody>
      </p:sp>
    </p:spTree>
    <p:extLst>
      <p:ext uri="{BB962C8B-B14F-4D97-AF65-F5344CB8AC3E}">
        <p14:creationId xmlns:p14="http://schemas.microsoft.com/office/powerpoint/2010/main" val="2692347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Yoy</a:t>
            </a:r>
            <a:r>
              <a:rPr lang="en-US" dirty="0"/>
              <a:t>: 1.64%</a:t>
            </a:r>
          </a:p>
        </p:txBody>
      </p:sp>
      <p:sp>
        <p:nvSpPr>
          <p:cNvPr id="4" name="Slide Number Placeholder 3"/>
          <p:cNvSpPr>
            <a:spLocks noGrp="1"/>
          </p:cNvSpPr>
          <p:nvPr>
            <p:ph type="sldNum" sz="quarter" idx="10"/>
          </p:nvPr>
        </p:nvSpPr>
        <p:spPr/>
        <p:txBody>
          <a:bodyPr/>
          <a:lstStyle/>
          <a:p>
            <a:fld id="{8047334F-E2A9-4A20-BD97-FF1775539A8D}" type="slidenum">
              <a:rPr lang="en-US" smtClean="0"/>
              <a:t>14</a:t>
            </a:fld>
            <a:endParaRPr lang="en-US"/>
          </a:p>
        </p:txBody>
      </p:sp>
    </p:spTree>
    <p:extLst>
      <p:ext uri="{BB962C8B-B14F-4D97-AF65-F5344CB8AC3E}">
        <p14:creationId xmlns:p14="http://schemas.microsoft.com/office/powerpoint/2010/main" val="323650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fertility rate</a:t>
            </a:r>
          </a:p>
          <a:p>
            <a:r>
              <a:rPr lang="en-US" dirty="0"/>
              <a:t># of children born to a woman</a:t>
            </a:r>
          </a:p>
          <a:p>
            <a:r>
              <a:rPr lang="en-US" dirty="0"/>
              <a:t>The total fertility rate refers to the total number of live births that a hypothetical woman would have if she lived through the reproductive age group and had the average number of babies in each segment of this age group.</a:t>
            </a:r>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18</a:t>
            </a:fld>
            <a:endParaRPr lang="en-US"/>
          </a:p>
        </p:txBody>
      </p:sp>
    </p:spTree>
    <p:extLst>
      <p:ext uri="{BB962C8B-B14F-4D97-AF65-F5344CB8AC3E}">
        <p14:creationId xmlns:p14="http://schemas.microsoft.com/office/powerpoint/2010/main" val="358614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NIOS has different age, but we’ll go with</a:t>
            </a:r>
            <a:r>
              <a:rPr lang="en-US" baseline="0" dirty="0"/>
              <a:t> NCERT here.</a:t>
            </a:r>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22</a:t>
            </a:fld>
            <a:endParaRPr lang="en-US"/>
          </a:p>
        </p:txBody>
      </p:sp>
    </p:spTree>
    <p:extLst>
      <p:ext uri="{BB962C8B-B14F-4D97-AF65-F5344CB8AC3E}">
        <p14:creationId xmlns:p14="http://schemas.microsoft.com/office/powerpoint/2010/main" val="3714327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indent="-685800">
              <a:buFont typeface="+mj-lt"/>
              <a:buAutoNum type="arabicPeriod"/>
            </a:pPr>
            <a:r>
              <a:rPr lang="en-US" sz="1200" dirty="0"/>
              <a:t>Food production: Arithmetic</a:t>
            </a:r>
          </a:p>
          <a:p>
            <a:pPr marL="685800" indent="-685800">
              <a:buFont typeface="+mj-lt"/>
              <a:buAutoNum type="arabicPeriod"/>
            </a:pPr>
            <a:r>
              <a:rPr lang="en-US" sz="1200" dirty="0"/>
              <a:t>Population: Geometric</a:t>
            </a:r>
          </a:p>
          <a:p>
            <a:pPr marL="685800" indent="-685800"/>
            <a:r>
              <a:rPr lang="en-US" sz="1200" dirty="0">
                <a:solidFill>
                  <a:srgbClr val="00B050"/>
                </a:solidFill>
              </a:rPr>
              <a:t>preventive checks</a:t>
            </a:r>
            <a:r>
              <a:rPr lang="en-US" sz="1200" dirty="0"/>
              <a:t>: Marriage postpone, family planning</a:t>
            </a:r>
          </a:p>
          <a:p>
            <a:pPr marL="685800" indent="-685800">
              <a:buFont typeface="+mj-lt"/>
              <a:buAutoNum type="arabicPeriod"/>
            </a:pPr>
            <a:r>
              <a:rPr lang="en-US" sz="1200" dirty="0"/>
              <a:t>Food shortage, war, famine, epidemics  ►  population control =</a:t>
            </a:r>
            <a:r>
              <a:rPr lang="en-US" sz="1200" dirty="0">
                <a:solidFill>
                  <a:srgbClr val="FF0000"/>
                </a:solidFill>
              </a:rPr>
              <a:t>Positive checks on population</a:t>
            </a:r>
          </a:p>
          <a:p>
            <a:pPr marL="685800" indent="-685800">
              <a:buFont typeface="+mj-lt"/>
              <a:buAutoNum type="arabicPeriod"/>
            </a:pPr>
            <a:r>
              <a:rPr lang="en-US" sz="1200" dirty="0"/>
              <a:t>But mankind has survived.</a:t>
            </a:r>
          </a:p>
        </p:txBody>
      </p:sp>
      <p:sp>
        <p:nvSpPr>
          <p:cNvPr id="4" name="Slide Number Placeholder 3"/>
          <p:cNvSpPr>
            <a:spLocks noGrp="1"/>
          </p:cNvSpPr>
          <p:nvPr>
            <p:ph type="sldNum" sz="quarter" idx="10"/>
          </p:nvPr>
        </p:nvSpPr>
        <p:spPr/>
        <p:txBody>
          <a:bodyPr/>
          <a:lstStyle/>
          <a:p>
            <a:fld id="{8047334F-E2A9-4A20-BD97-FF1775539A8D}" type="slidenum">
              <a:rPr lang="en-US" smtClean="0"/>
              <a:t>27</a:t>
            </a:fld>
            <a:endParaRPr lang="en-US"/>
          </a:p>
        </p:txBody>
      </p:sp>
    </p:spTree>
    <p:extLst>
      <p:ext uri="{BB962C8B-B14F-4D97-AF65-F5344CB8AC3E}">
        <p14:creationId xmlns:p14="http://schemas.microsoft.com/office/powerpoint/2010/main" val="303376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in/imgres?imgurl=http%3A%2F%2Fwww.c4learn.com%2Fcurrent-affairs%2Fwp-content%2Fuploads%2F2015%2F07%2Findian-population.jpg&amp;imgrefurl=http%3A%2F%2Fwww.c4learn.com%2Fcurrent-affairs%2F2015%2Findia-to-become-most-populous-nation-by-2022-un-world-population-prospects.html&amp;docid=ucjnXwRt9--sFM&amp;tbnid=wYg7C_xlQFRHsM%3A&amp;w=1000&amp;h=663&amp;client=firefox-b&amp;bih=489&amp;biw=1024&amp;ved=0ahUKEwjm7ra3yPXNAhUKMY8KHYGgAa8QMwgxKAEwAQ&amp;iact=mrc&amp;uact=8</a:t>
            </a:r>
          </a:p>
        </p:txBody>
      </p:sp>
      <p:sp>
        <p:nvSpPr>
          <p:cNvPr id="4" name="Slide Number Placeholder 3"/>
          <p:cNvSpPr>
            <a:spLocks noGrp="1"/>
          </p:cNvSpPr>
          <p:nvPr>
            <p:ph type="sldNum" sz="quarter" idx="10"/>
          </p:nvPr>
        </p:nvSpPr>
        <p:spPr/>
        <p:txBody>
          <a:bodyPr/>
          <a:lstStyle/>
          <a:p>
            <a:fld id="{8047334F-E2A9-4A20-BD97-FF1775539A8D}" type="slidenum">
              <a:rPr lang="en-US" smtClean="0"/>
              <a:t>34</a:t>
            </a:fld>
            <a:endParaRPr lang="en-US"/>
          </a:p>
        </p:txBody>
      </p:sp>
    </p:spTree>
    <p:extLst>
      <p:ext uri="{BB962C8B-B14F-4D97-AF65-F5344CB8AC3E}">
        <p14:creationId xmlns:p14="http://schemas.microsoft.com/office/powerpoint/2010/main" val="2875988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Gond are ST</a:t>
            </a:r>
            <a:r>
              <a:rPr lang="en-US" baseline="0" dirty="0"/>
              <a:t> in Madhya Pradesh, SC in UP</a:t>
            </a:r>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35</a:t>
            </a:fld>
            <a:endParaRPr lang="en-US"/>
          </a:p>
        </p:txBody>
      </p:sp>
    </p:spTree>
    <p:extLst>
      <p:ext uri="{BB962C8B-B14F-4D97-AF65-F5344CB8AC3E}">
        <p14:creationId xmlns:p14="http://schemas.microsoft.com/office/powerpoint/2010/main" val="387107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 Scheduled Tribes is defined in the Constitution of India under Article 366(25) as such tribes or tribal communities or parts of groups within such tribes or tribal communities as are deemed under Article 342 to be Scheduled Tribes for the purposes of this Constitution. Article 342 prescribes the procedure to be followed in the matter of specification of Scheduled Tribes. In terms of Article 342(1), the President may, with respect to any State or Union Territory, and where it is a State, after consultation with the Governor thereof, notify tribes or tribal communities or parts thereof as Scheduled Tribes.</a:t>
            </a:r>
          </a:p>
          <a:p>
            <a:r>
              <a:rPr lang="en-US" dirty="0"/>
              <a:t>Any further amendment in the list is to be done through an Act of Parliament (Article 342(2)). Parliament may, by law, include in or exclude from the list of Scheduled Tribes, any tribe or tribal community or parts thereof.</a:t>
            </a:r>
          </a:p>
          <a:p>
            <a:r>
              <a:rPr lang="en-US" dirty="0"/>
              <a:t>criteria generally adopted for specification of a community as a Scheduled Tribe are : </a:t>
            </a:r>
          </a:p>
          <a:p>
            <a:endParaRPr lang="en-US" dirty="0"/>
          </a:p>
          <a:p>
            <a:endParaRPr lang="en-US" dirty="0"/>
          </a:p>
          <a:p>
            <a:endParaRPr lang="en-US" dirty="0"/>
          </a:p>
          <a:p>
            <a:endParaRPr lang="en-US" dirty="0"/>
          </a:p>
          <a:p>
            <a:r>
              <a:rPr lang="en-US" dirty="0"/>
              <a:t>These are not spelt out in the Constitution but have become well established.</a:t>
            </a:r>
          </a:p>
          <a:p>
            <a:r>
              <a:rPr lang="en-US" dirty="0"/>
              <a:t>Ascertaining ST Status of Individuals</a:t>
            </a:r>
          </a:p>
          <a:p>
            <a:r>
              <a:rPr lang="en-US" dirty="0"/>
              <a:t>he may profess any religion; (e) that he or his parents/grandparents, etc., should be permanent resident of the State/UT</a:t>
            </a:r>
          </a:p>
        </p:txBody>
      </p:sp>
      <p:sp>
        <p:nvSpPr>
          <p:cNvPr id="4" name="Slide Number Placeholder 3"/>
          <p:cNvSpPr>
            <a:spLocks noGrp="1"/>
          </p:cNvSpPr>
          <p:nvPr>
            <p:ph type="sldNum" sz="quarter" idx="10"/>
          </p:nvPr>
        </p:nvSpPr>
        <p:spPr/>
        <p:txBody>
          <a:bodyPr/>
          <a:lstStyle/>
          <a:p>
            <a:fld id="{8047334F-E2A9-4A20-BD97-FF1775539A8D}" type="slidenum">
              <a:rPr lang="en-US" smtClean="0"/>
              <a:t>36</a:t>
            </a:fld>
            <a:endParaRPr lang="en-US"/>
          </a:p>
        </p:txBody>
      </p:sp>
    </p:spTree>
    <p:extLst>
      <p:ext uri="{BB962C8B-B14F-4D97-AF65-F5344CB8AC3E}">
        <p14:creationId xmlns:p14="http://schemas.microsoft.com/office/powerpoint/2010/main" val="3575566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B3BF555D-54CD-4B57-AC4A-29C6361C6184}" type="slidenum">
              <a:rPr lang="en-US" smtClean="0"/>
              <a:t>‹#›</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11768828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2570572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540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9043218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7633560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28675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4103298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5080205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324935741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32778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58184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B3BF555D-54CD-4B57-AC4A-29C6361C6184}" type="slidenum">
              <a:rPr lang="en-US" smtClean="0"/>
              <a:t>‹#›</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3659542903"/>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940918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05441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205573396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6229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6D5049-BF9B-4525-A806-D21DC772BF63}" type="datetimeFigureOut">
              <a:rPr lang="en-US" smtClean="0"/>
              <a:t>02-Aug-16</a:t>
            </a:fld>
            <a:endParaRPr lang="en-US"/>
          </a:p>
        </p:txBody>
      </p:sp>
      <p:sp>
        <p:nvSpPr>
          <p:cNvPr id="7" name="Slide Number Placeholder 6"/>
          <p:cNvSpPr>
            <a:spLocks noGrp="1"/>
          </p:cNvSpPr>
          <p:nvPr>
            <p:ph type="sldNum" sz="quarter" idx="12"/>
          </p:nvPr>
        </p:nvSpPr>
        <p:spPr/>
        <p:txBody>
          <a:bodyPr/>
          <a:lstStyle/>
          <a:p>
            <a:fld id="{B3BF555D-54CD-4B57-AC4A-29C6361C6184}"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18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8C6D5049-BF9B-4525-A806-D21DC772BF63}" type="datetimeFigureOut">
              <a:rPr lang="en-US" smtClean="0"/>
              <a:t>02-Aug-16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B3BF555D-54CD-4B57-AC4A-29C6361C6184}"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8470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8C6D5049-BF9B-4525-A806-D21DC772BF63}" type="datetimeFigureOut">
              <a:rPr lang="en-US" smtClean="0"/>
              <a:t>02-Aug-16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B3BF555D-54CD-4B57-AC4A-29C6361C6184}"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39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8C6D5049-BF9B-4525-A806-D21DC772BF63}" type="datetimeFigureOut">
              <a:rPr lang="en-US" smtClean="0"/>
              <a:t>02-Aug-16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B3BF555D-54CD-4B57-AC4A-29C6361C6184}"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18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1718734"/>
            <a:ext cx="2317354" cy="4458229"/>
          </a:xfrm>
          <a:prstGeom prst="flowChartManualInput">
            <a:avLst/>
          </a:prstGeom>
          <a:solidFill>
            <a:schemeClr val="accent1">
              <a:lumMod val="20000"/>
              <a:lumOff val="80000"/>
            </a:schemeClr>
          </a:solidFill>
          <a:ln w="28575"/>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7A97CB-0122-4BAC-8734-CD31B87930FB}"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4C51762B-350E-4BB9-A564-EAC9CE2E2F0A}" type="slidenum">
              <a:rPr lang="en-US" smtClean="0"/>
              <a:t>‹#›</a:t>
            </a:fld>
            <a:endParaRPr lang="en-US"/>
          </a:p>
        </p:txBody>
      </p:sp>
      <p:sp>
        <p:nvSpPr>
          <p:cNvPr id="8" name="Title 1"/>
          <p:cNvSpPr>
            <a:spLocks noGrp="1"/>
          </p:cNvSpPr>
          <p:nvPr>
            <p:ph type="title"/>
          </p:nvPr>
        </p:nvSpPr>
        <p:spPr>
          <a:xfrm>
            <a:off x="6661150" y="646331"/>
            <a:ext cx="2317750"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34307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2D775DEF-A925-4906-A3A0-E74C5CB0B1C3}"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6296717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66781474"/>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2D775DEF-A925-4906-A3A0-E74C5CB0B1C3}"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88898" y="-107122"/>
            <a:ext cx="9232898" cy="6965122"/>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2607841134"/>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val="0"/>
              </a:ext>
            </a:extLst>
          </a:blip>
          <a:srcRect t="-1"/>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355387650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4B8A71-154E-4F85-AE61-40DF51231C2E}" type="datetimeFigureOut">
              <a:rPr lang="en-US" smtClean="0"/>
              <a:t>02-Aug-16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75DEF-A925-4906-A3A0-E74C5CB0B1C3}" type="slidenum">
              <a:rPr lang="en-US" smtClean="0"/>
              <a:t>‹#›</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971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EA4B8A71-154E-4F85-AE61-40DF51231C2E}" type="datetimeFigureOut">
              <a:rPr lang="en-US" smtClean="0"/>
              <a:t>02-Aug-16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75DEF-A925-4906-A3A0-E74C5CB0B1C3}"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71929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29848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207090564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3235231600"/>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4B8A71-154E-4F85-AE61-40DF51231C2E}" type="datetimeFigureOut">
              <a:rPr lang="en-US" smtClean="0"/>
              <a:t>02-Aug-16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75DEF-A925-4906-A3A0-E74C5CB0B1C3}" type="slidenum">
              <a:rPr lang="en-US" smtClean="0"/>
              <a:t>‹#›</a:t>
            </a:fld>
            <a:endParaRPr lang="en-US"/>
          </a:p>
        </p:txBody>
      </p:sp>
    </p:spTree>
    <p:extLst>
      <p:ext uri="{BB962C8B-B14F-4D97-AF65-F5344CB8AC3E}">
        <p14:creationId xmlns:p14="http://schemas.microsoft.com/office/powerpoint/2010/main" val="17894918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37721864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271086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6D5049-BF9B-4525-A806-D21DC772BF63}" type="datetimeFigureOut">
              <a:rPr lang="en-US" smtClean="0"/>
              <a:t>02-Aug-16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BF555D-54CD-4B57-AC4A-29C6361C6184}"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252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39280540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42572158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262897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593428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1239084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4140619555"/>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75391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5693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2712520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17673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8C6D5049-BF9B-4525-A806-D21DC772BF63}" type="datetimeFigureOut">
              <a:rPr lang="en-US" smtClean="0"/>
              <a:t>02-Aug-16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BF555D-54CD-4B57-AC4A-29C6361C6184}"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86148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3276313960"/>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402350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4B8A71-154E-4F85-AE61-40DF51231C2E}" type="datetimeFigureOut">
              <a:rPr lang="en-US" smtClean="0"/>
              <a:t>02-Aug-16</a:t>
            </a:fld>
            <a:endParaRPr lang="en-US"/>
          </a:p>
        </p:txBody>
      </p:sp>
      <p:sp>
        <p:nvSpPr>
          <p:cNvPr id="7" name="Slide Number Placeholder 6"/>
          <p:cNvSpPr>
            <a:spLocks noGrp="1"/>
          </p:cNvSpPr>
          <p:nvPr>
            <p:ph type="sldNum" sz="quarter" idx="12"/>
          </p:nvPr>
        </p:nvSpPr>
        <p:spPr/>
        <p:txBody>
          <a:bodyPr/>
          <a:lstStyle/>
          <a:p>
            <a:fld id="{2D775DEF-A925-4906-A3A0-E74C5CB0B1C3}"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63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A4B8A71-154E-4F85-AE61-40DF51231C2E}" type="datetimeFigureOut">
              <a:rPr lang="en-US" smtClean="0"/>
              <a:t>02-Aug-16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D775DEF-A925-4906-A3A0-E74C5CB0B1C3}"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78764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A4B8A71-154E-4F85-AE61-40DF51231C2E}" type="datetimeFigureOut">
              <a:rPr lang="en-US" smtClean="0"/>
              <a:t>02-Aug-16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D775DEF-A925-4906-A3A0-E74C5CB0B1C3}"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78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A4B8A71-154E-4F85-AE61-40DF51231C2E}" type="datetimeFigureOut">
              <a:rPr lang="en-US" smtClean="0"/>
              <a:t>02-Aug-16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D775DEF-A925-4906-A3A0-E74C5CB0B1C3}"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65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7CE731-38C3-4520-BFEC-D728E379AC98}"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E5CAB-A472-4A15-95A3-9ED9ABF53CBE}"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306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71366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D5049-BF9B-4525-A806-D21DC772BF63}"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F555D-54CD-4B57-AC4A-29C6361C6184}"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162789589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1466640240"/>
      </p:ext>
    </p:extLst>
  </p:cSld>
  <p:clrMapOvr>
    <a:masterClrMapping/>
  </p:clrMapOvr>
  <p:extLst mod="1">
    <p:ext uri="{DCECCB84-F9BA-43D5-87BE-67443E8EF086}">
      <p15:sldGuideLst xmlns:p15="http://schemas.microsoft.com/office/powerpoint/2012/main">
        <p15:guide id="3" orient="horz" pos="2160" userDrawn="1">
          <p15:clr>
            <a:srgbClr val="FBAE40"/>
          </p15:clr>
        </p15:guide>
        <p15:guide id="4"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6D5049-BF9B-4525-A806-D21DC772BF63}" type="datetimeFigureOut">
              <a:rPr lang="en-US" smtClean="0"/>
              <a:t>02-Aug-16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BF555D-54CD-4B57-AC4A-29C6361C6184}" type="slidenum">
              <a:rPr lang="en-US" smtClean="0"/>
              <a:t>‹#›</a:t>
            </a:fld>
            <a:endParaRPr lang="en-US"/>
          </a:p>
        </p:txBody>
      </p:sp>
    </p:spTree>
    <p:extLst>
      <p:ext uri="{BB962C8B-B14F-4D97-AF65-F5344CB8AC3E}">
        <p14:creationId xmlns:p14="http://schemas.microsoft.com/office/powerpoint/2010/main" val="498213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6D5049-BF9B-4525-A806-D21DC772BF63}" type="datetimeFigureOut">
              <a:rPr lang="en-US" smtClean="0"/>
              <a:t>02-Aug-16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3BF555D-54CD-4B57-AC4A-29C6361C6184}" type="slidenum">
              <a:rPr lang="en-US" smtClean="0"/>
              <a:t>‹#›</a:t>
            </a:fld>
            <a:endParaRPr lang="en-US"/>
          </a:p>
        </p:txBody>
      </p:sp>
    </p:spTree>
    <p:extLst>
      <p:ext uri="{BB962C8B-B14F-4D97-AF65-F5344CB8AC3E}">
        <p14:creationId xmlns:p14="http://schemas.microsoft.com/office/powerpoint/2010/main" val="15477427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4" r:id="rId2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A4B8A71-154E-4F85-AE61-40DF51231C2E}" type="datetimeFigureOut">
              <a:rPr lang="en-US" smtClean="0"/>
              <a:t>02-Aug-16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775DEF-A925-4906-A3A0-E74C5CB0B1C3}" type="slidenum">
              <a:rPr lang="en-US" smtClean="0"/>
              <a:t>‹#›</a:t>
            </a:fld>
            <a:endParaRPr lang="en-US"/>
          </a:p>
        </p:txBody>
      </p:sp>
    </p:spTree>
    <p:extLst>
      <p:ext uri="{BB962C8B-B14F-4D97-AF65-F5344CB8AC3E}">
        <p14:creationId xmlns:p14="http://schemas.microsoft.com/office/powerpoint/2010/main" val="396936928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jpeg"/><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72.png"/><Relationship Id="rId7" Type="http://schemas.openxmlformats.org/officeDocument/2006/relationships/diagramColors" Target="../diagrams/colors11.xml"/><Relationship Id="rId2"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74.png"/><Relationship Id="rId7" Type="http://schemas.openxmlformats.org/officeDocument/2006/relationships/diagramQuickStyle" Target="../diagrams/quickStyle14.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75.png"/><Relationship Id="rId9" Type="http://schemas.microsoft.com/office/2007/relationships/diagramDrawing" Target="../diagrams/drawing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84.png"/><Relationship Id="rId1" Type="http://schemas.openxmlformats.org/officeDocument/2006/relationships/slideLayout" Target="../slideLayouts/slideLayout8.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2.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85.jpg"/><Relationship Id="rId7" Type="http://schemas.openxmlformats.org/officeDocument/2006/relationships/diagramColors" Target="../diagrams/colors2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43.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85.jpg"/><Relationship Id="rId7" Type="http://schemas.openxmlformats.org/officeDocument/2006/relationships/diagramColors" Target="../diagrams/colors2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7.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7.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91.png"/><Relationship Id="rId2" Type="http://schemas.openxmlformats.org/officeDocument/2006/relationships/diagramData" Target="../diagrams/data27.xml"/><Relationship Id="rId1" Type="http://schemas.openxmlformats.org/officeDocument/2006/relationships/slideLayout" Target="../slideLayouts/slideLayout17.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8.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42.png"/><Relationship Id="rId7" Type="http://schemas.openxmlformats.org/officeDocument/2006/relationships/diagramColors" Target="../diagrams/colors28.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0.png"/><Relationship Id="rId7" Type="http://schemas.openxmlformats.org/officeDocument/2006/relationships/diagramColors" Target="../diagrams/colors4.xml"/><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A9B8"/>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2548297775"/>
              </p:ext>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2" name="Picture 1"/>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635354" y="2441508"/>
            <a:ext cx="923502" cy="923502"/>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635354" y="842360"/>
            <a:ext cx="923502" cy="923502"/>
          </a:xfrm>
          <a:prstGeom prst="rect">
            <a:avLst/>
          </a:prstGeom>
        </p:spPr>
      </p:pic>
      <p:pic>
        <p:nvPicPr>
          <p:cNvPr id="10" name="Picture 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1307" y="860206"/>
            <a:ext cx="923502" cy="923502"/>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635354" y="3873599"/>
            <a:ext cx="923502" cy="923502"/>
          </a:xfrm>
          <a:prstGeom prst="rect">
            <a:avLst/>
          </a:prstGeom>
        </p:spPr>
      </p:pic>
      <p:pic>
        <p:nvPicPr>
          <p:cNvPr id="12" name="Picture 11"/>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151307" y="2502384"/>
            <a:ext cx="923502" cy="923502"/>
          </a:xfrm>
          <a:prstGeom prst="rect">
            <a:avLst/>
          </a:prstGeom>
        </p:spPr>
      </p:pic>
    </p:spTree>
    <p:extLst>
      <p:ext uri="{BB962C8B-B14F-4D97-AF65-F5344CB8AC3E}">
        <p14:creationId xmlns:p14="http://schemas.microsoft.com/office/powerpoint/2010/main" val="4235469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Report vs. author</a:t>
            </a:r>
          </a:p>
        </p:txBody>
      </p:sp>
      <p:sp>
        <p:nvSpPr>
          <p:cNvPr id="6" name="Content Placeholder 5"/>
          <p:cNvSpPr>
            <a:spLocks noGrp="1"/>
          </p:cNvSpPr>
          <p:nvPr>
            <p:ph idx="1"/>
          </p:nvPr>
        </p:nvSpPr>
        <p:spPr/>
        <p:txBody>
          <a:bodyPr/>
          <a:lstStyle/>
          <a:p>
            <a:pPr marL="0" indent="0">
              <a:buNone/>
            </a:pPr>
            <a:r>
              <a:rPr lang="en-US" dirty="0"/>
              <a:t>Match the following</a:t>
            </a:r>
          </a:p>
          <a:p>
            <a:pPr marL="742950" indent="-742950">
              <a:buFont typeface="+mj-lt"/>
              <a:buAutoNum type="alphaUcPeriod"/>
            </a:pPr>
            <a:r>
              <a:rPr lang="en-US" dirty="0"/>
              <a:t>Census: Home Ministry</a:t>
            </a:r>
          </a:p>
          <a:p>
            <a:pPr marL="742950" indent="-742950">
              <a:buFont typeface="+mj-lt"/>
              <a:buAutoNum type="alphaUcPeriod"/>
            </a:pPr>
            <a:r>
              <a:rPr lang="en-US" dirty="0"/>
              <a:t>SECC: </a:t>
            </a:r>
            <a:r>
              <a:rPr lang="en-US" dirty="0" err="1"/>
              <a:t>MoRD+HUPA+MHA</a:t>
            </a:r>
            <a:r>
              <a:rPr lang="en-US" dirty="0"/>
              <a:t>(Caste)</a:t>
            </a:r>
          </a:p>
          <a:p>
            <a:pPr marL="742950" indent="-742950">
              <a:buFont typeface="+mj-lt"/>
              <a:buAutoNum type="alphaUcPeriod"/>
            </a:pPr>
            <a:r>
              <a:rPr lang="en-US" dirty="0"/>
              <a:t>Poverty estimation: </a:t>
            </a:r>
            <a:r>
              <a:rPr lang="en-US" dirty="0" err="1"/>
              <a:t>NITI,NSSO,Tendu</a:t>
            </a:r>
            <a:r>
              <a:rPr lang="en-US" dirty="0"/>
              <a:t>.</a:t>
            </a:r>
          </a:p>
          <a:p>
            <a:pPr marL="742950" indent="-742950">
              <a:buFont typeface="+mj-lt"/>
              <a:buAutoNum type="alphaUcPeriod"/>
            </a:pPr>
            <a:r>
              <a:rPr lang="en-US" dirty="0"/>
              <a:t>World Population prospects: UN Dept Eco &amp; </a:t>
            </a:r>
            <a:r>
              <a:rPr lang="en-US" dirty="0" err="1"/>
              <a:t>Soc.Affairs</a:t>
            </a:r>
            <a:endParaRPr lang="en-US" dirty="0"/>
          </a:p>
          <a:p>
            <a:pPr marL="742950" indent="-742950">
              <a:buFont typeface="+mj-lt"/>
              <a:buAutoNum type="alphaUcPeriod"/>
            </a:pPr>
            <a:r>
              <a:rPr lang="en-US" dirty="0"/>
              <a:t>Human Development report: UNDP</a:t>
            </a:r>
          </a:p>
          <a:p>
            <a:pPr marL="742950" indent="-742950">
              <a:buFont typeface="+mj-lt"/>
              <a:buAutoNum type="alphaUcPeriod"/>
            </a:pPr>
            <a:r>
              <a:rPr lang="en-US" dirty="0">
                <a:solidFill>
                  <a:srgbClr val="00B050"/>
                </a:solidFill>
              </a:rPr>
              <a:t>All correct.</a:t>
            </a:r>
          </a:p>
        </p:txBody>
      </p:sp>
      <p:sp>
        <p:nvSpPr>
          <p:cNvPr id="2" name="Speech Bubble: Rectangle 1"/>
          <p:cNvSpPr/>
          <p:nvPr/>
        </p:nvSpPr>
        <p:spPr>
          <a:xfrm>
            <a:off x="5924939" y="111966"/>
            <a:ext cx="2995126" cy="1296955"/>
          </a:xfrm>
          <a:prstGeom prst="wedgeRectCallout">
            <a:avLst>
              <a:gd name="adj1" fmla="val -14291"/>
              <a:gd name="adj2" fmla="val 6527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1901 Census-Herbert </a:t>
            </a:r>
            <a:r>
              <a:rPr lang="en-US" sz="2400" dirty="0" err="1"/>
              <a:t>Risley</a:t>
            </a:r>
            <a:r>
              <a:rPr lang="en-US" sz="2400" dirty="0"/>
              <a:t>- caste info gather.  (NCERT-12)</a:t>
            </a:r>
          </a:p>
        </p:txBody>
      </p:sp>
    </p:spTree>
    <p:extLst>
      <p:ext uri="{BB962C8B-B14F-4D97-AF65-F5344CB8AC3E}">
        <p14:creationId xmlns:p14="http://schemas.microsoft.com/office/powerpoint/2010/main" val="372226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Mock Qs</a:t>
            </a:r>
          </a:p>
        </p:txBody>
      </p:sp>
      <p:sp>
        <p:nvSpPr>
          <p:cNvPr id="4" name="Content Placeholder 3"/>
          <p:cNvSpPr>
            <a:spLocks noGrp="1"/>
          </p:cNvSpPr>
          <p:nvPr>
            <p:ph idx="1"/>
          </p:nvPr>
        </p:nvSpPr>
        <p:spPr/>
        <p:txBody>
          <a:bodyPr>
            <a:normAutofit/>
          </a:bodyPr>
          <a:lstStyle/>
          <a:p>
            <a:pPr marL="0" indent="0">
              <a:buNone/>
            </a:pPr>
            <a:r>
              <a:rPr lang="en-US" sz="4400" dirty="0"/>
              <a:t>Which of the reports are correctly matched with their “theme”?</a:t>
            </a:r>
          </a:p>
          <a:p>
            <a:pPr marL="742950" indent="-742950">
              <a:buFont typeface="+mj-lt"/>
              <a:buAutoNum type="alphaUcPeriod"/>
            </a:pPr>
            <a:r>
              <a:rPr lang="en-US" sz="4400" dirty="0"/>
              <a:t>Census 2011: Our census, our future.</a:t>
            </a:r>
          </a:p>
          <a:p>
            <a:pPr marL="742950" indent="-742950">
              <a:buFont typeface="+mj-lt"/>
              <a:buAutoNum type="alphaUcPeriod"/>
            </a:pPr>
            <a:r>
              <a:rPr lang="en-US" sz="4400" dirty="0"/>
              <a:t>UNDP’s HDR-2015: “Work” for Human Development.</a:t>
            </a:r>
          </a:p>
          <a:p>
            <a:pPr marL="742950" indent="-742950">
              <a:buFont typeface="+mj-lt"/>
              <a:buAutoNum type="alphaUcPeriod"/>
            </a:pPr>
            <a:r>
              <a:rPr lang="en-US" sz="4400" dirty="0">
                <a:solidFill>
                  <a:srgbClr val="00B050"/>
                </a:solidFill>
              </a:rPr>
              <a:t>Both A and B</a:t>
            </a:r>
          </a:p>
          <a:p>
            <a:pPr marL="742950" indent="-742950">
              <a:buFont typeface="+mj-lt"/>
              <a:buAutoNum type="alphaUcPeriod"/>
            </a:pPr>
            <a:r>
              <a:rPr lang="en-US" sz="4400" dirty="0"/>
              <a:t>Neither A nor B</a:t>
            </a:r>
          </a:p>
        </p:txBody>
      </p:sp>
    </p:spTree>
    <p:extLst>
      <p:ext uri="{BB962C8B-B14F-4D97-AF65-F5344CB8AC3E}">
        <p14:creationId xmlns:p14="http://schemas.microsoft.com/office/powerpoint/2010/main" val="581892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3213836739"/>
              </p:ext>
            </p:extLst>
          </p:nvPr>
        </p:nvGraphicFramePr>
        <p:xfrm>
          <a:off x="153988" y="653144"/>
          <a:ext cx="8859383" cy="5999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BES166 ►  HRD  ►  1) Census</a:t>
            </a:r>
          </a:p>
        </p:txBody>
      </p:sp>
    </p:spTree>
    <p:extLst>
      <p:ext uri="{BB962C8B-B14F-4D97-AF65-F5344CB8AC3E}">
        <p14:creationId xmlns:p14="http://schemas.microsoft.com/office/powerpoint/2010/main" val="202401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844320697"/>
              </p:ext>
            </p:extLst>
          </p:nvPr>
        </p:nvGraphicFramePr>
        <p:xfrm>
          <a:off x="1567543" y="914400"/>
          <a:ext cx="7384370" cy="571033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India’s Population</a:t>
            </a:r>
          </a:p>
        </p:txBody>
      </p:sp>
      <p:sp>
        <p:nvSpPr>
          <p:cNvPr id="7" name="Rectangle 6"/>
          <p:cNvSpPr/>
          <p:nvPr/>
        </p:nvSpPr>
        <p:spPr>
          <a:xfrm>
            <a:off x="74645" y="5187820"/>
            <a:ext cx="1492898" cy="10077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Stagnant population</a:t>
            </a:r>
          </a:p>
        </p:txBody>
      </p:sp>
      <p:sp>
        <p:nvSpPr>
          <p:cNvPr id="8" name="Speech Bubble: Rectangle 7"/>
          <p:cNvSpPr/>
          <p:nvPr/>
        </p:nvSpPr>
        <p:spPr>
          <a:xfrm>
            <a:off x="5131837" y="5122505"/>
            <a:ext cx="3228392" cy="970181"/>
          </a:xfrm>
          <a:prstGeom prst="wedgeRectCallout">
            <a:avLst>
              <a:gd name="adj1" fmla="val -60139"/>
              <a:gd name="adj2" fmla="val -339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-0.31% Demographic Divide.</a:t>
            </a:r>
          </a:p>
          <a:p>
            <a:pPr algn="ctr"/>
            <a:r>
              <a:rPr lang="en-US" sz="2000" dirty="0"/>
              <a:t>WW1, Drought, Epidemics, </a:t>
            </a:r>
          </a:p>
          <a:p>
            <a:pPr algn="ctr"/>
            <a:r>
              <a:rPr lang="en-US" sz="2000" dirty="0"/>
              <a:t>Spanish flu influenza </a:t>
            </a:r>
          </a:p>
        </p:txBody>
      </p:sp>
      <p:sp>
        <p:nvSpPr>
          <p:cNvPr id="9" name="Rectangle 8"/>
          <p:cNvSpPr/>
          <p:nvPr/>
        </p:nvSpPr>
        <p:spPr>
          <a:xfrm>
            <a:off x="74645" y="4012163"/>
            <a:ext cx="1492898" cy="124097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Steady growth</a:t>
            </a:r>
          </a:p>
        </p:txBody>
      </p:sp>
      <p:sp>
        <p:nvSpPr>
          <p:cNvPr id="10" name="Rectangle 9"/>
          <p:cNvSpPr/>
          <p:nvPr/>
        </p:nvSpPr>
        <p:spPr>
          <a:xfrm>
            <a:off x="74645" y="2799184"/>
            <a:ext cx="1492898" cy="130628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Rapid High growth</a:t>
            </a:r>
          </a:p>
        </p:txBody>
      </p:sp>
      <p:sp>
        <p:nvSpPr>
          <p:cNvPr id="11" name="Rectangle 10"/>
          <p:cNvSpPr/>
          <p:nvPr/>
        </p:nvSpPr>
        <p:spPr>
          <a:xfrm>
            <a:off x="74645" y="795523"/>
            <a:ext cx="1492898" cy="211562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High growth with signs of slowing down</a:t>
            </a:r>
          </a:p>
        </p:txBody>
      </p:sp>
      <p:sp>
        <p:nvSpPr>
          <p:cNvPr id="12" name="Speech Bubble: Rectangle 11"/>
          <p:cNvSpPr/>
          <p:nvPr/>
        </p:nvSpPr>
        <p:spPr>
          <a:xfrm>
            <a:off x="5527578" y="4254759"/>
            <a:ext cx="3345834" cy="808309"/>
          </a:xfrm>
          <a:prstGeom prst="wedgeRectCallout">
            <a:avLst>
              <a:gd name="adj1" fmla="val -60139"/>
              <a:gd name="adj2" fmla="val -339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Transport = famine down</a:t>
            </a:r>
          </a:p>
          <a:p>
            <a:pPr algn="ctr"/>
            <a:r>
              <a:rPr lang="en-US" sz="2000" dirty="0"/>
              <a:t>Mortality induced growth because CDR down </a:t>
            </a:r>
          </a:p>
        </p:txBody>
      </p:sp>
      <p:sp>
        <p:nvSpPr>
          <p:cNvPr id="13" name="Speech Bubble: Rectangle 12"/>
          <p:cNvSpPr/>
          <p:nvPr/>
        </p:nvSpPr>
        <p:spPr>
          <a:xfrm>
            <a:off x="5962260" y="3327573"/>
            <a:ext cx="3181739" cy="808309"/>
          </a:xfrm>
          <a:prstGeom prst="wedgeRectCallout">
            <a:avLst>
              <a:gd name="adj1" fmla="val -57350"/>
              <a:gd name="adj2" fmla="val -3046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Fertility induced growth</a:t>
            </a:r>
          </a:p>
          <a:p>
            <a:pPr algn="ctr"/>
            <a:r>
              <a:rPr lang="en-US" sz="2000" dirty="0"/>
              <a:t>Population explosion</a:t>
            </a:r>
          </a:p>
        </p:txBody>
      </p:sp>
      <p:sp>
        <p:nvSpPr>
          <p:cNvPr id="14" name="Speech Bubble: Rectangle 13"/>
          <p:cNvSpPr/>
          <p:nvPr/>
        </p:nvSpPr>
        <p:spPr>
          <a:xfrm>
            <a:off x="5962261" y="768047"/>
            <a:ext cx="3181739" cy="808309"/>
          </a:xfrm>
          <a:prstGeom prst="wedgeRectCallout">
            <a:avLst>
              <a:gd name="adj1" fmla="val -57350"/>
              <a:gd name="adj2" fmla="val -3046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Family planning, nuclear family</a:t>
            </a:r>
            <a:r>
              <a:rPr lang="en-US" sz="2000"/>
              <a:t>, high cost </a:t>
            </a:r>
            <a:r>
              <a:rPr lang="en-US" sz="2000" dirty="0"/>
              <a:t>of living</a:t>
            </a:r>
          </a:p>
        </p:txBody>
      </p:sp>
    </p:spTree>
    <p:extLst>
      <p:ext uri="{BB962C8B-B14F-4D97-AF65-F5344CB8AC3E}">
        <p14:creationId xmlns:p14="http://schemas.microsoft.com/office/powerpoint/2010/main" val="53116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Decadal population growth rate (17.7%)</a:t>
            </a:r>
          </a:p>
        </p:txBody>
      </p:sp>
      <p:sp>
        <p:nvSpPr>
          <p:cNvPr id="5" name="Rectangle 4"/>
          <p:cNvSpPr/>
          <p:nvPr/>
        </p:nvSpPr>
        <p:spPr>
          <a:xfrm>
            <a:off x="1697855" y="3344552"/>
            <a:ext cx="3825867" cy="815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Last census (2001)</a:t>
            </a:r>
          </a:p>
        </p:txBody>
      </p:sp>
      <p:sp>
        <p:nvSpPr>
          <p:cNvPr id="6" name="Rectangle 5"/>
          <p:cNvSpPr/>
          <p:nvPr/>
        </p:nvSpPr>
        <p:spPr>
          <a:xfrm>
            <a:off x="1697855" y="1301794"/>
            <a:ext cx="5963104" cy="815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Present (2011) – Last census (2001)</a:t>
            </a:r>
          </a:p>
        </p:txBody>
      </p:sp>
      <p:sp>
        <p:nvSpPr>
          <p:cNvPr id="7" name="Division Sign 6"/>
          <p:cNvSpPr/>
          <p:nvPr/>
        </p:nvSpPr>
        <p:spPr>
          <a:xfrm>
            <a:off x="2231216" y="2117034"/>
            <a:ext cx="1878496" cy="103367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quals 7"/>
          <p:cNvSpPr/>
          <p:nvPr/>
        </p:nvSpPr>
        <p:spPr>
          <a:xfrm>
            <a:off x="109096" y="2117034"/>
            <a:ext cx="1252331" cy="103367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Content Placeholder 5"/>
          <p:cNvGraphicFramePr>
            <a:graphicFrameLocks/>
          </p:cNvGraphicFramePr>
          <p:nvPr>
            <p:extLst/>
          </p:nvPr>
        </p:nvGraphicFramePr>
        <p:xfrm>
          <a:off x="-129442" y="3965713"/>
          <a:ext cx="7305494" cy="289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1513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107163922"/>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dirty="0"/>
              <a:t>Formulas: Birth and Death</a:t>
            </a:r>
          </a:p>
        </p:txBody>
      </p:sp>
    </p:spTree>
    <p:extLst>
      <p:ext uri="{BB962C8B-B14F-4D97-AF65-F5344CB8AC3E}">
        <p14:creationId xmlns:p14="http://schemas.microsoft.com/office/powerpoint/2010/main" val="178148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C018D85B-EBBB-4C56-BC07-98F68FA224B6}"/>
                                            </p:graphicEl>
                                          </p:spTgt>
                                        </p:tgtEl>
                                        <p:attrNameLst>
                                          <p:attrName>style.visibility</p:attrName>
                                        </p:attrNameLst>
                                      </p:cBhvr>
                                      <p:to>
                                        <p:strVal val="visible"/>
                                      </p:to>
                                    </p:set>
                                    <p:animEffect transition="in" filter="fade">
                                      <p:cBhvr>
                                        <p:cTn id="7" dur="500"/>
                                        <p:tgtEl>
                                          <p:spTgt spid="10">
                                            <p:graphicEl>
                                              <a:dgm id="{C018D85B-EBBB-4C56-BC07-98F68FA224B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141E1B68-D6A3-467C-B5D0-908C57A24072}"/>
                                            </p:graphicEl>
                                          </p:spTgt>
                                        </p:tgtEl>
                                        <p:attrNameLst>
                                          <p:attrName>style.visibility</p:attrName>
                                        </p:attrNameLst>
                                      </p:cBhvr>
                                      <p:to>
                                        <p:strVal val="visible"/>
                                      </p:to>
                                    </p:set>
                                    <p:animEffect transition="in" filter="fade">
                                      <p:cBhvr>
                                        <p:cTn id="10" dur="500"/>
                                        <p:tgtEl>
                                          <p:spTgt spid="10">
                                            <p:graphicEl>
                                              <a:dgm id="{141E1B68-D6A3-467C-B5D0-908C57A2407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DFBA35E2-9DCE-4BA4-8A87-EEF381B48A97}"/>
                                            </p:graphicEl>
                                          </p:spTgt>
                                        </p:tgtEl>
                                        <p:attrNameLst>
                                          <p:attrName>style.visibility</p:attrName>
                                        </p:attrNameLst>
                                      </p:cBhvr>
                                      <p:to>
                                        <p:strVal val="visible"/>
                                      </p:to>
                                    </p:set>
                                    <p:animEffect transition="in" filter="fade">
                                      <p:cBhvr>
                                        <p:cTn id="15" dur="500"/>
                                        <p:tgtEl>
                                          <p:spTgt spid="10">
                                            <p:graphicEl>
                                              <a:dgm id="{DFBA35E2-9DCE-4BA4-8A87-EEF381B48A9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79E46A42-46E5-4179-A56D-AE43F326D12B}"/>
                                            </p:graphicEl>
                                          </p:spTgt>
                                        </p:tgtEl>
                                        <p:attrNameLst>
                                          <p:attrName>style.visibility</p:attrName>
                                        </p:attrNameLst>
                                      </p:cBhvr>
                                      <p:to>
                                        <p:strVal val="visible"/>
                                      </p:to>
                                    </p:set>
                                    <p:animEffect transition="in" filter="fade">
                                      <p:cBhvr>
                                        <p:cTn id="18" dur="500"/>
                                        <p:tgtEl>
                                          <p:spTgt spid="10">
                                            <p:graphicEl>
                                              <a:dgm id="{79E46A42-46E5-4179-A56D-AE43F326D12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NCERT Class12 Sociology ch.2</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5523"/>
            <a:ext cx="9144000" cy="5787632"/>
          </a:xfrm>
          <a:prstGeom prst="rect">
            <a:avLst/>
          </a:prstGeom>
        </p:spPr>
      </p:pic>
      <p:sp>
        <p:nvSpPr>
          <p:cNvPr id="4" name="Speech Bubble: Rectangle 3"/>
          <p:cNvSpPr/>
          <p:nvPr/>
        </p:nvSpPr>
        <p:spPr>
          <a:xfrm>
            <a:off x="1361661" y="3448878"/>
            <a:ext cx="3588026" cy="1252331"/>
          </a:xfrm>
          <a:prstGeom prst="wedgeRectCallout">
            <a:avLst>
              <a:gd name="adj1" fmla="val 62547"/>
              <a:gd name="adj2" fmla="val -287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 Birthrate not falling as fast as death rate</a:t>
            </a:r>
          </a:p>
        </p:txBody>
      </p:sp>
      <p:sp>
        <p:nvSpPr>
          <p:cNvPr id="5" name="Speech Bubble: Rectangle 4"/>
          <p:cNvSpPr/>
          <p:nvPr/>
        </p:nvSpPr>
        <p:spPr>
          <a:xfrm>
            <a:off x="3150704" y="940766"/>
            <a:ext cx="5874026" cy="1252331"/>
          </a:xfrm>
          <a:prstGeom prst="wedgeRectCallout">
            <a:avLst>
              <a:gd name="adj1" fmla="val -16123"/>
              <a:gd name="adj2" fmla="val 71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 Birth is socio-culture phenomenon, hence slow to change.</a:t>
            </a:r>
          </a:p>
        </p:txBody>
      </p:sp>
    </p:spTree>
    <p:extLst>
      <p:ext uri="{BB962C8B-B14F-4D97-AF65-F5344CB8AC3E}">
        <p14:creationId xmlns:p14="http://schemas.microsoft.com/office/powerpoint/2010/main" val="400741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Formulas: Birth and Death</a:t>
            </a:r>
          </a:p>
        </p:txBody>
      </p:sp>
      <p:sp>
        <p:nvSpPr>
          <p:cNvPr id="5" name="Rectangle 4"/>
          <p:cNvSpPr/>
          <p:nvPr/>
        </p:nvSpPr>
        <p:spPr>
          <a:xfrm>
            <a:off x="170121" y="1212112"/>
            <a:ext cx="2945219" cy="1488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Birth Rate</a:t>
            </a:r>
          </a:p>
          <a:p>
            <a:pPr algn="ctr"/>
            <a:r>
              <a:rPr lang="en-US" sz="3200" dirty="0"/>
              <a:t>Live birth / 1000</a:t>
            </a:r>
          </a:p>
        </p:txBody>
      </p:sp>
      <p:sp>
        <p:nvSpPr>
          <p:cNvPr id="6" name="Rectangle 5"/>
          <p:cNvSpPr/>
          <p:nvPr/>
        </p:nvSpPr>
        <p:spPr>
          <a:xfrm>
            <a:off x="5635255" y="1212112"/>
            <a:ext cx="2945219" cy="1488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Death Rate</a:t>
            </a:r>
          </a:p>
          <a:p>
            <a:pPr algn="ctr"/>
            <a:r>
              <a:rPr lang="en-US" sz="3200" dirty="0"/>
              <a:t>Death / 1000</a:t>
            </a:r>
          </a:p>
        </p:txBody>
      </p:sp>
      <p:sp>
        <p:nvSpPr>
          <p:cNvPr id="7" name="Arrow: Chevron 6"/>
          <p:cNvSpPr/>
          <p:nvPr/>
        </p:nvSpPr>
        <p:spPr>
          <a:xfrm>
            <a:off x="1551022" y="2839483"/>
            <a:ext cx="1148317" cy="109515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p:nvSpPr>
        <p:spPr>
          <a:xfrm>
            <a:off x="3027621" y="2723854"/>
            <a:ext cx="2535864" cy="111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Rate of natural increase</a:t>
            </a:r>
          </a:p>
        </p:txBody>
      </p:sp>
      <p:sp>
        <p:nvSpPr>
          <p:cNvPr id="9" name="Equals 8"/>
          <p:cNvSpPr/>
          <p:nvPr/>
        </p:nvSpPr>
        <p:spPr>
          <a:xfrm>
            <a:off x="1253312" y="4038892"/>
            <a:ext cx="1446027" cy="92503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3027621" y="4073450"/>
            <a:ext cx="3553933" cy="111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Stabilized</a:t>
            </a:r>
          </a:p>
          <a:p>
            <a:pPr algn="ctr"/>
            <a:r>
              <a:rPr lang="en-US" sz="3200" dirty="0"/>
              <a:t>“replacement level”</a:t>
            </a:r>
          </a:p>
        </p:txBody>
      </p:sp>
      <p:sp>
        <p:nvSpPr>
          <p:cNvPr id="11" name="Arrow: Chevron 10"/>
          <p:cNvSpPr/>
          <p:nvPr/>
        </p:nvSpPr>
        <p:spPr>
          <a:xfrm rot="10800000">
            <a:off x="1402166" y="5391296"/>
            <a:ext cx="1148317" cy="109515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p:cNvSpPr/>
          <p:nvPr/>
        </p:nvSpPr>
        <p:spPr>
          <a:xfrm>
            <a:off x="3027621" y="5423046"/>
            <a:ext cx="3553933" cy="111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Negative: Japan, </a:t>
            </a:r>
            <a:r>
              <a:rPr lang="en-US" sz="3200" dirty="0" err="1"/>
              <a:t>E.Europe</a:t>
            </a:r>
            <a:endParaRPr lang="en-US" sz="3200" dirty="0"/>
          </a:p>
        </p:txBody>
      </p:sp>
    </p:spTree>
    <p:extLst>
      <p:ext uri="{BB962C8B-B14F-4D97-AF65-F5344CB8AC3E}">
        <p14:creationId xmlns:p14="http://schemas.microsoft.com/office/powerpoint/2010/main" val="94385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483493169"/>
              </p:ext>
            </p:extLst>
          </p:nvPr>
        </p:nvGraphicFramePr>
        <p:xfrm>
          <a:off x="153988" y="914400"/>
          <a:ext cx="8797925" cy="5645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Fertility</a:t>
            </a:r>
          </a:p>
        </p:txBody>
      </p:sp>
      <p:sp>
        <p:nvSpPr>
          <p:cNvPr id="2" name="Speech Bubble: Rectangle 1"/>
          <p:cNvSpPr/>
          <p:nvPr/>
        </p:nvSpPr>
        <p:spPr>
          <a:xfrm>
            <a:off x="4963886" y="2547257"/>
            <a:ext cx="2248678" cy="681135"/>
          </a:xfrm>
          <a:prstGeom prst="wedgeRectCallout">
            <a:avLst>
              <a:gd name="adj1" fmla="val 31449"/>
              <a:gd name="adj2" fmla="val 8578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 as pe HDR-UNDP</a:t>
            </a:r>
          </a:p>
        </p:txBody>
      </p:sp>
    </p:spTree>
    <p:extLst>
      <p:ext uri="{BB962C8B-B14F-4D97-AF65-F5344CB8AC3E}">
        <p14:creationId xmlns:p14="http://schemas.microsoft.com/office/powerpoint/2010/main" val="67381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5EFCE5C1-1508-42D6-885A-425880A9DB12}"/>
                                            </p:graphicEl>
                                          </p:spTgt>
                                        </p:tgtEl>
                                        <p:attrNameLst>
                                          <p:attrName>style.visibility</p:attrName>
                                        </p:attrNameLst>
                                      </p:cBhvr>
                                      <p:to>
                                        <p:strVal val="visible"/>
                                      </p:to>
                                    </p:set>
                                    <p:animEffect transition="in" filter="fade">
                                      <p:cBhvr>
                                        <p:cTn id="7" dur="500"/>
                                        <p:tgtEl>
                                          <p:spTgt spid="5">
                                            <p:graphicEl>
                                              <a:dgm id="{5EFCE5C1-1508-42D6-885A-425880A9DB1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B164A798-9D68-4DF1-AECF-AAB3B0234A49}"/>
                                            </p:graphicEl>
                                          </p:spTgt>
                                        </p:tgtEl>
                                        <p:attrNameLst>
                                          <p:attrName>style.visibility</p:attrName>
                                        </p:attrNameLst>
                                      </p:cBhvr>
                                      <p:to>
                                        <p:strVal val="visible"/>
                                      </p:to>
                                    </p:set>
                                    <p:animEffect transition="in" filter="fade">
                                      <p:cBhvr>
                                        <p:cTn id="10" dur="500"/>
                                        <p:tgtEl>
                                          <p:spTgt spid="5">
                                            <p:graphicEl>
                                              <a:dgm id="{B164A798-9D68-4DF1-AECF-AAB3B0234A4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4EBA024F-B7D7-4A9E-895C-D494E6DE0B48}"/>
                                            </p:graphicEl>
                                          </p:spTgt>
                                        </p:tgtEl>
                                        <p:attrNameLst>
                                          <p:attrName>style.visibility</p:attrName>
                                        </p:attrNameLst>
                                      </p:cBhvr>
                                      <p:to>
                                        <p:strVal val="visible"/>
                                      </p:to>
                                    </p:set>
                                    <p:animEffect transition="in" filter="fade">
                                      <p:cBhvr>
                                        <p:cTn id="15" dur="500"/>
                                        <p:tgtEl>
                                          <p:spTgt spid="5">
                                            <p:graphicEl>
                                              <a:dgm id="{4EBA024F-B7D7-4A9E-895C-D494E6DE0B4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739E7C0-E9BC-4765-AF10-4E45A3C6057A}"/>
                                            </p:graphicEl>
                                          </p:spTgt>
                                        </p:tgtEl>
                                        <p:attrNameLst>
                                          <p:attrName>style.visibility</p:attrName>
                                        </p:attrNameLst>
                                      </p:cBhvr>
                                      <p:to>
                                        <p:strVal val="visible"/>
                                      </p:to>
                                    </p:set>
                                    <p:animEffect transition="in" filter="fade">
                                      <p:cBhvr>
                                        <p:cTn id="18" dur="500"/>
                                        <p:tgtEl>
                                          <p:spTgt spid="5">
                                            <p:graphicEl>
                                              <a:dgm id="{0739E7C0-E9BC-4765-AF10-4E45A3C6057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 pyramid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0260"/>
            <a:ext cx="4718902" cy="40283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999" y="1100260"/>
            <a:ext cx="3776001" cy="3999686"/>
          </a:xfrm>
          <a:prstGeom prst="rect">
            <a:avLst/>
          </a:prstGeom>
        </p:spPr>
      </p:pic>
      <p:sp>
        <p:nvSpPr>
          <p:cNvPr id="7" name="Speech Bubble: Rectangle with Corners Rounded 6"/>
          <p:cNvSpPr/>
          <p:nvPr/>
        </p:nvSpPr>
        <p:spPr>
          <a:xfrm>
            <a:off x="5367999" y="5198165"/>
            <a:ext cx="3776001" cy="1043609"/>
          </a:xfrm>
          <a:prstGeom prst="wedgeRoundRectCallout">
            <a:avLst>
              <a:gd name="adj1" fmla="val -4250"/>
              <a:gd name="adj2" fmla="val -708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T.F.R. &lt;2 and women live longer.</a:t>
            </a:r>
          </a:p>
        </p:txBody>
      </p:sp>
      <p:sp>
        <p:nvSpPr>
          <p:cNvPr id="2" name="Rectangle 1"/>
          <p:cNvSpPr/>
          <p:nvPr/>
        </p:nvSpPr>
        <p:spPr>
          <a:xfrm>
            <a:off x="0" y="5623344"/>
            <a:ext cx="4718902" cy="12346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CENSUS 2011: Avg. age </a:t>
            </a:r>
          </a:p>
          <a:p>
            <a:pPr algn="ctr"/>
            <a:r>
              <a:rPr lang="en-US" sz="2800" dirty="0"/>
              <a:t>youngest state: Meghalaya, Oldest- Kerala</a:t>
            </a:r>
          </a:p>
        </p:txBody>
      </p:sp>
    </p:spTree>
    <p:extLst>
      <p:ext uri="{BB962C8B-B14F-4D97-AF65-F5344CB8AC3E}">
        <p14:creationId xmlns:p14="http://schemas.microsoft.com/office/powerpoint/2010/main" val="20569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grayscl/>
            <a:extLst>
              <a:ext uri="{28A0092B-C50C-407E-A947-70E740481C1C}">
                <a14:useLocalDpi xmlns:a14="http://schemas.microsoft.com/office/drawing/2010/main" val="0"/>
              </a:ext>
            </a:extLst>
          </a:blip>
          <a:srcRect l="23898"/>
          <a:stretch/>
        </p:blipFill>
        <p:spPr>
          <a:xfrm>
            <a:off x="0" y="0"/>
            <a:ext cx="9144000" cy="6858000"/>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1886760115"/>
              </p:ext>
            </p:extLst>
          </p:nvPr>
        </p:nvGraphicFramePr>
        <p:xfrm>
          <a:off x="-74644" y="914400"/>
          <a:ext cx="9218644" cy="563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BES166 ►  HRD: Today’s Topics</a:t>
            </a:r>
          </a:p>
        </p:txBody>
      </p:sp>
    </p:spTree>
    <p:extLst>
      <p:ext uri="{BB962C8B-B14F-4D97-AF65-F5344CB8AC3E}">
        <p14:creationId xmlns:p14="http://schemas.microsoft.com/office/powerpoint/2010/main" val="76885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9E2B284-BAC0-4D0C-B7F2-580854EDBC88}"/>
                                            </p:graphicEl>
                                          </p:spTgt>
                                        </p:tgtEl>
                                        <p:attrNameLst>
                                          <p:attrName>style.visibility</p:attrName>
                                        </p:attrNameLst>
                                      </p:cBhvr>
                                      <p:to>
                                        <p:strVal val="visible"/>
                                      </p:to>
                                    </p:set>
                                    <p:animEffect transition="in" filter="fade">
                                      <p:cBhvr>
                                        <p:cTn id="7" dur="500"/>
                                        <p:tgtEl>
                                          <p:spTgt spid="7">
                                            <p:graphicEl>
                                              <a:dgm id="{79E2B284-BAC0-4D0C-B7F2-580854EDBC8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0A4FA85-BE4F-411E-9B74-BD7A5F6699E8}"/>
                                            </p:graphicEl>
                                          </p:spTgt>
                                        </p:tgtEl>
                                        <p:attrNameLst>
                                          <p:attrName>style.visibility</p:attrName>
                                        </p:attrNameLst>
                                      </p:cBhvr>
                                      <p:to>
                                        <p:strVal val="visible"/>
                                      </p:to>
                                    </p:set>
                                    <p:animEffect transition="in" filter="fade">
                                      <p:cBhvr>
                                        <p:cTn id="10" dur="500"/>
                                        <p:tgtEl>
                                          <p:spTgt spid="7">
                                            <p:graphicEl>
                                              <a:dgm id="{C0A4FA85-BE4F-411E-9B74-BD7A5F6699E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465C5CE-6045-4EB6-91C1-3E9FFE8D79D8}"/>
                                            </p:graphicEl>
                                          </p:spTgt>
                                        </p:tgtEl>
                                        <p:attrNameLst>
                                          <p:attrName>style.visibility</p:attrName>
                                        </p:attrNameLst>
                                      </p:cBhvr>
                                      <p:to>
                                        <p:strVal val="visible"/>
                                      </p:to>
                                    </p:set>
                                    <p:animEffect transition="in" filter="fade">
                                      <p:cBhvr>
                                        <p:cTn id="15" dur="500"/>
                                        <p:tgtEl>
                                          <p:spTgt spid="7">
                                            <p:graphicEl>
                                              <a:dgm id="{B465C5CE-6045-4EB6-91C1-3E9FFE8D79D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18D07FCD-8A20-410C-A5B7-3708BAA5EDDC}"/>
                                            </p:graphicEl>
                                          </p:spTgt>
                                        </p:tgtEl>
                                        <p:attrNameLst>
                                          <p:attrName>style.visibility</p:attrName>
                                        </p:attrNameLst>
                                      </p:cBhvr>
                                      <p:to>
                                        <p:strVal val="visible"/>
                                      </p:to>
                                    </p:set>
                                    <p:animEffect transition="in" filter="fade">
                                      <p:cBhvr>
                                        <p:cTn id="18" dur="500"/>
                                        <p:tgtEl>
                                          <p:spTgt spid="7">
                                            <p:graphicEl>
                                              <a:dgm id="{18D07FCD-8A20-410C-A5B7-3708BAA5EDD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61699845-A71D-44D2-B519-A9D5F66B48C7}"/>
                                            </p:graphicEl>
                                          </p:spTgt>
                                        </p:tgtEl>
                                        <p:attrNameLst>
                                          <p:attrName>style.visibility</p:attrName>
                                        </p:attrNameLst>
                                      </p:cBhvr>
                                      <p:to>
                                        <p:strVal val="visible"/>
                                      </p:to>
                                    </p:set>
                                    <p:animEffect transition="in" filter="fade">
                                      <p:cBhvr>
                                        <p:cTn id="23" dur="500"/>
                                        <p:tgtEl>
                                          <p:spTgt spid="7">
                                            <p:graphicEl>
                                              <a:dgm id="{61699845-A71D-44D2-B519-A9D5F66B48C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3DC544EF-9D0D-4227-9A21-0BCF5E916C96}"/>
                                            </p:graphicEl>
                                          </p:spTgt>
                                        </p:tgtEl>
                                        <p:attrNameLst>
                                          <p:attrName>style.visibility</p:attrName>
                                        </p:attrNameLst>
                                      </p:cBhvr>
                                      <p:to>
                                        <p:strVal val="visible"/>
                                      </p:to>
                                    </p:set>
                                    <p:animEffect transition="in" filter="fade">
                                      <p:cBhvr>
                                        <p:cTn id="26" dur="500"/>
                                        <p:tgtEl>
                                          <p:spTgt spid="7">
                                            <p:graphicEl>
                                              <a:dgm id="{3DC544EF-9D0D-4227-9A21-0BCF5E916C9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83FE66F1-725B-41EF-9C98-511A8EB67030}"/>
                                            </p:graphicEl>
                                          </p:spTgt>
                                        </p:tgtEl>
                                        <p:attrNameLst>
                                          <p:attrName>style.visibility</p:attrName>
                                        </p:attrNameLst>
                                      </p:cBhvr>
                                      <p:to>
                                        <p:strVal val="visible"/>
                                      </p:to>
                                    </p:set>
                                    <p:animEffect transition="in" filter="fade">
                                      <p:cBhvr>
                                        <p:cTn id="31" dur="500"/>
                                        <p:tgtEl>
                                          <p:spTgt spid="7">
                                            <p:graphicEl>
                                              <a:dgm id="{83FE66F1-725B-41EF-9C98-511A8EB6703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EB0C63D5-A3CC-40B5-AF50-CCFB25C7023F}"/>
                                            </p:graphicEl>
                                          </p:spTgt>
                                        </p:tgtEl>
                                        <p:attrNameLst>
                                          <p:attrName>style.visibility</p:attrName>
                                        </p:attrNameLst>
                                      </p:cBhvr>
                                      <p:to>
                                        <p:strVal val="visible"/>
                                      </p:to>
                                    </p:set>
                                    <p:animEffect transition="in" filter="fade">
                                      <p:cBhvr>
                                        <p:cTn id="34" dur="500"/>
                                        <p:tgtEl>
                                          <p:spTgt spid="7">
                                            <p:graphicEl>
                                              <a:dgm id="{EB0C63D5-A3CC-40B5-AF50-CCFB25C702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Theory of demographic transition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748"/>
            <a:ext cx="9160034" cy="3368332"/>
          </a:xfrm>
          <a:prstGeom prst="rect">
            <a:avLst/>
          </a:prstGeom>
        </p:spPr>
      </p:pic>
      <p:sp>
        <p:nvSpPr>
          <p:cNvPr id="2" name="Rectangle 1"/>
          <p:cNvSpPr/>
          <p:nvPr/>
        </p:nvSpPr>
        <p:spPr>
          <a:xfrm>
            <a:off x="4880344" y="4040372"/>
            <a:ext cx="2200940" cy="935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India is in 3</a:t>
            </a:r>
            <a:r>
              <a:rPr lang="en-US" sz="2000" baseline="30000" dirty="0"/>
              <a:t>rd</a:t>
            </a:r>
            <a:r>
              <a:rPr lang="en-US" sz="2000" dirty="0"/>
              <a:t> stage since Census 2011</a:t>
            </a:r>
          </a:p>
        </p:txBody>
      </p:sp>
    </p:spTree>
    <p:extLst>
      <p:ext uri="{BB962C8B-B14F-4D97-AF65-F5344CB8AC3E}">
        <p14:creationId xmlns:p14="http://schemas.microsoft.com/office/powerpoint/2010/main" val="3403954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3" y="744030"/>
            <a:ext cx="8923333" cy="6113970"/>
          </a:xfrm>
          <a:prstGeom prst="rect">
            <a:avLst/>
          </a:prstGeom>
        </p:spPr>
      </p:pic>
      <p:sp>
        <p:nvSpPr>
          <p:cNvPr id="6" name="Title 5"/>
          <p:cNvSpPr>
            <a:spLocks noGrp="1"/>
          </p:cNvSpPr>
          <p:nvPr>
            <p:ph type="title"/>
          </p:nvPr>
        </p:nvSpPr>
        <p:spPr/>
        <p:txBody>
          <a:bodyPr>
            <a:normAutofit/>
          </a:bodyPr>
          <a:lstStyle/>
          <a:p>
            <a:r>
              <a:rPr lang="en-US" dirty="0"/>
              <a:t>TFR comparison among BRICS </a:t>
            </a:r>
          </a:p>
        </p:txBody>
      </p:sp>
      <p:sp>
        <p:nvSpPr>
          <p:cNvPr id="2" name="Speech Bubble: Rectangle 1"/>
          <p:cNvSpPr/>
          <p:nvPr/>
        </p:nvSpPr>
        <p:spPr>
          <a:xfrm>
            <a:off x="6390861" y="4373217"/>
            <a:ext cx="2473840" cy="526774"/>
          </a:xfrm>
          <a:prstGeom prst="wedgeRectCallout">
            <a:avLst>
              <a:gd name="adj1" fmla="val 7291"/>
              <a:gd name="adj2" fmla="val -903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China, Russia, pop down</a:t>
            </a:r>
          </a:p>
        </p:txBody>
      </p:sp>
    </p:spTree>
    <p:extLst>
      <p:ext uri="{BB962C8B-B14F-4D97-AF65-F5344CB8AC3E}">
        <p14:creationId xmlns:p14="http://schemas.microsoft.com/office/powerpoint/2010/main" val="792784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Ratio will be low during </a:t>
            </a:r>
            <a:r>
              <a:rPr lang="en-US" dirty="0" err="1"/>
              <a:t>dem.div</a:t>
            </a:r>
            <a:endParaRPr lang="en-US" dirty="0"/>
          </a:p>
        </p:txBody>
      </p:sp>
      <p:sp>
        <p:nvSpPr>
          <p:cNvPr id="3" name="Rectangle 2"/>
          <p:cNvSpPr/>
          <p:nvPr/>
        </p:nvSpPr>
        <p:spPr>
          <a:xfrm>
            <a:off x="170121" y="2663225"/>
            <a:ext cx="2945219" cy="1488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Dependency </a:t>
            </a:r>
          </a:p>
          <a:p>
            <a:pPr algn="ctr"/>
            <a:r>
              <a:rPr lang="en-US" sz="3200" dirty="0"/>
              <a:t>Ratio%</a:t>
            </a:r>
          </a:p>
          <a:p>
            <a:pPr algn="ctr"/>
            <a:r>
              <a:rPr lang="en-US" sz="3200" dirty="0"/>
              <a:t>(UNDP-HDR)</a:t>
            </a:r>
          </a:p>
        </p:txBody>
      </p:sp>
      <p:sp>
        <p:nvSpPr>
          <p:cNvPr id="4" name="Equals 3"/>
          <p:cNvSpPr/>
          <p:nvPr/>
        </p:nvSpPr>
        <p:spPr>
          <a:xfrm>
            <a:off x="3244896" y="3226751"/>
            <a:ext cx="1446027" cy="92503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4820479" y="2371870"/>
            <a:ext cx="4323521" cy="997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&lt;15 or &gt;64 </a:t>
            </a:r>
          </a:p>
          <a:p>
            <a:pPr algn="ctr"/>
            <a:r>
              <a:rPr lang="en-US" sz="3200" dirty="0"/>
              <a:t>(dependent population)</a:t>
            </a:r>
          </a:p>
        </p:txBody>
      </p:sp>
      <p:sp>
        <p:nvSpPr>
          <p:cNvPr id="6" name="Division Sign 5"/>
          <p:cNvSpPr/>
          <p:nvPr/>
        </p:nvSpPr>
        <p:spPr>
          <a:xfrm>
            <a:off x="5998843" y="3407504"/>
            <a:ext cx="2057400" cy="1073426"/>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9382" y="4480930"/>
            <a:ext cx="3676322" cy="997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Pop. In 15-64 age</a:t>
            </a:r>
          </a:p>
          <a:p>
            <a:pPr algn="ctr"/>
            <a:r>
              <a:rPr lang="en-US" sz="3200" dirty="0"/>
              <a:t>(working pop.)</a:t>
            </a:r>
          </a:p>
        </p:txBody>
      </p:sp>
      <p:sp>
        <p:nvSpPr>
          <p:cNvPr id="8" name="Speech Bubble: Rectangle with Corners Rounded 7"/>
          <p:cNvSpPr/>
          <p:nvPr/>
        </p:nvSpPr>
        <p:spPr>
          <a:xfrm>
            <a:off x="4015409" y="1162878"/>
            <a:ext cx="4671391" cy="974035"/>
          </a:xfrm>
          <a:prstGeom prst="wedgeRoundRectCallout">
            <a:avLst>
              <a:gd name="adj1" fmla="val 14273"/>
              <a:gd name="adj2" fmla="val 79847"/>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Aka unproductive consumers</a:t>
            </a:r>
          </a:p>
        </p:txBody>
      </p:sp>
      <p:sp>
        <p:nvSpPr>
          <p:cNvPr id="9" name="Speech Bubble: Rectangle with Corners Rounded 8"/>
          <p:cNvSpPr/>
          <p:nvPr/>
        </p:nvSpPr>
        <p:spPr>
          <a:xfrm>
            <a:off x="513184" y="1371600"/>
            <a:ext cx="2509934" cy="100027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43% below 15</a:t>
            </a:r>
          </a:p>
        </p:txBody>
      </p:sp>
      <p:sp>
        <p:nvSpPr>
          <p:cNvPr id="10" name="Speech Bubble: Rectangle with Corners Rounded 9"/>
          <p:cNvSpPr/>
          <p:nvPr/>
        </p:nvSpPr>
        <p:spPr>
          <a:xfrm>
            <a:off x="513184" y="4646646"/>
            <a:ext cx="2509934" cy="1000270"/>
          </a:xfrm>
          <a:prstGeom prst="wedgeRoundRectCallout">
            <a:avLst>
              <a:gd name="adj1" fmla="val -20461"/>
              <a:gd name="adj2" fmla="val -736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 above 64</a:t>
            </a:r>
          </a:p>
        </p:txBody>
      </p:sp>
    </p:spTree>
    <p:extLst>
      <p:ext uri="{BB962C8B-B14F-4D97-AF65-F5344CB8AC3E}">
        <p14:creationId xmlns:p14="http://schemas.microsoft.com/office/powerpoint/2010/main" val="239284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795" y="0"/>
            <a:ext cx="4783488" cy="531844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478"/>
          <a:stretch/>
        </p:blipFill>
        <p:spPr>
          <a:xfrm>
            <a:off x="-1" y="-1"/>
            <a:ext cx="4355795" cy="5318449"/>
          </a:xfrm>
          <a:prstGeom prst="rect">
            <a:avLst/>
          </a:prstGeom>
        </p:spPr>
      </p:pic>
      <p:sp>
        <p:nvSpPr>
          <p:cNvPr id="4" name="Rectangle 3"/>
          <p:cNvSpPr/>
          <p:nvPr/>
        </p:nvSpPr>
        <p:spPr>
          <a:xfrm>
            <a:off x="0" y="4919869"/>
            <a:ext cx="9144000" cy="1835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2400" dirty="0"/>
              <a:t>Generally population map of India, follows its rainfall map (except North East, Southern side of Himalaya)</a:t>
            </a:r>
          </a:p>
          <a:p>
            <a:pPr marL="342900" indent="-342900">
              <a:buFont typeface="+mj-lt"/>
              <a:buAutoNum type="arabicPeriod"/>
            </a:pPr>
            <a:r>
              <a:rPr lang="en-US" sz="2400" dirty="0"/>
              <a:t>India is tropical, rainfall plays more imp. Role than temperature in pop-distr.</a:t>
            </a:r>
          </a:p>
          <a:p>
            <a:pPr marL="342900" indent="-342900">
              <a:buFont typeface="+mj-lt"/>
              <a:buAutoNum type="arabicPeriod"/>
            </a:pPr>
            <a:r>
              <a:rPr lang="en-US" sz="2400" dirty="0" err="1"/>
              <a:t>Pop.Density</a:t>
            </a:r>
            <a:r>
              <a:rPr lang="en-US" sz="2400" dirty="0"/>
              <a:t> = total pop/total land area (sq.km) = 382 all India</a:t>
            </a:r>
          </a:p>
        </p:txBody>
      </p:sp>
      <p:graphicFrame>
        <p:nvGraphicFramePr>
          <p:cNvPr id="5" name="Content Placeholder 5"/>
          <p:cNvGraphicFramePr>
            <a:graphicFrameLocks/>
          </p:cNvGraphicFramePr>
          <p:nvPr>
            <p:extLst/>
          </p:nvPr>
        </p:nvGraphicFramePr>
        <p:xfrm>
          <a:off x="541616" y="954157"/>
          <a:ext cx="7091638" cy="40610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3655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D156066E-B2D3-4684-B16F-956F43C48283}"/>
                                            </p:graphicEl>
                                          </p:spTgt>
                                        </p:tgtEl>
                                        <p:attrNameLst>
                                          <p:attrName>style.visibility</p:attrName>
                                        </p:attrNameLst>
                                      </p:cBhvr>
                                      <p:to>
                                        <p:strVal val="visible"/>
                                      </p:to>
                                    </p:set>
                                    <p:animEffect transition="in" filter="fade">
                                      <p:cBhvr>
                                        <p:cTn id="27" dur="500"/>
                                        <p:tgtEl>
                                          <p:spTgt spid="5">
                                            <p:graphicEl>
                                              <a:dgm id="{D156066E-B2D3-4684-B16F-956F43C4828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E56347BC-5397-4BFE-8534-CEEF5A777CF8}"/>
                                            </p:graphicEl>
                                          </p:spTgt>
                                        </p:tgtEl>
                                        <p:attrNameLst>
                                          <p:attrName>style.visibility</p:attrName>
                                        </p:attrNameLst>
                                      </p:cBhvr>
                                      <p:to>
                                        <p:strVal val="visible"/>
                                      </p:to>
                                    </p:set>
                                    <p:animEffect transition="in" filter="fade">
                                      <p:cBhvr>
                                        <p:cTn id="32" dur="500"/>
                                        <p:tgtEl>
                                          <p:spTgt spid="5">
                                            <p:graphicEl>
                                              <a:dgm id="{E56347BC-5397-4BFE-8534-CEEF5A777CF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50F139E0-6C67-468F-A9FD-4FFBA500BA34}"/>
                                            </p:graphicEl>
                                          </p:spTgt>
                                        </p:tgtEl>
                                        <p:attrNameLst>
                                          <p:attrName>style.visibility</p:attrName>
                                        </p:attrNameLst>
                                      </p:cBhvr>
                                      <p:to>
                                        <p:strVal val="visible"/>
                                      </p:to>
                                    </p:set>
                                    <p:animEffect transition="in" filter="fade">
                                      <p:cBhvr>
                                        <p:cTn id="37" dur="500"/>
                                        <p:tgtEl>
                                          <p:spTgt spid="5">
                                            <p:graphicEl>
                                              <a:dgm id="{50F139E0-6C67-468F-A9FD-4FFBA500BA3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59371224-529E-4714-A4C9-321F5CDB59BE}"/>
                                            </p:graphicEl>
                                          </p:spTgt>
                                        </p:tgtEl>
                                        <p:attrNameLst>
                                          <p:attrName>style.visibility</p:attrName>
                                        </p:attrNameLst>
                                      </p:cBhvr>
                                      <p:to>
                                        <p:strVal val="visible"/>
                                      </p:to>
                                    </p:set>
                                    <p:animEffect transition="in" filter="fade">
                                      <p:cBhvr>
                                        <p:cTn id="42" dur="500"/>
                                        <p:tgtEl>
                                          <p:spTgt spid="5">
                                            <p:graphicEl>
                                              <a:dgm id="{59371224-529E-4714-A4C9-321F5CDB59B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012717B7-CA80-4C12-B782-00C27E6C2B8E}"/>
                                            </p:graphicEl>
                                          </p:spTgt>
                                        </p:tgtEl>
                                        <p:attrNameLst>
                                          <p:attrName>style.visibility</p:attrName>
                                        </p:attrNameLst>
                                      </p:cBhvr>
                                      <p:to>
                                        <p:strVal val="visible"/>
                                      </p:to>
                                    </p:set>
                                    <p:animEffect transition="in" filter="fade">
                                      <p:cBhvr>
                                        <p:cTn id="47" dur="500"/>
                                        <p:tgtEl>
                                          <p:spTgt spid="5">
                                            <p:graphicEl>
                                              <a:dgm id="{012717B7-CA80-4C12-B782-00C27E6C2B8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E712950A-3361-4639-A835-BBD4E6F837FE}"/>
                                            </p:graphicEl>
                                          </p:spTgt>
                                        </p:tgtEl>
                                        <p:attrNameLst>
                                          <p:attrName>style.visibility</p:attrName>
                                        </p:attrNameLst>
                                      </p:cBhvr>
                                      <p:to>
                                        <p:strVal val="visible"/>
                                      </p:to>
                                    </p:set>
                                    <p:animEffect transition="in" filter="fade">
                                      <p:cBhvr>
                                        <p:cTn id="52" dur="500"/>
                                        <p:tgtEl>
                                          <p:spTgt spid="5">
                                            <p:graphicEl>
                                              <a:dgm id="{E712950A-3361-4639-A835-BBD4E6F837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6" y="-96781"/>
            <a:ext cx="9199136" cy="7471074"/>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a:t>Distribution of 121 cr. Population (census-2011)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17525262"/>
              </p:ext>
            </p:extLst>
          </p:nvPr>
        </p:nvGraphicFramePr>
        <p:xfrm>
          <a:off x="153988" y="914400"/>
          <a:ext cx="8797925"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7" name="Speech Bubble: Rectangle 6"/>
          <p:cNvSpPr/>
          <p:nvPr/>
        </p:nvSpPr>
        <p:spPr>
          <a:xfrm>
            <a:off x="3396343" y="5038531"/>
            <a:ext cx="4702628" cy="905069"/>
          </a:xfrm>
          <a:prstGeom prst="wedgeRectCallout">
            <a:avLst>
              <a:gd name="adj1" fmla="val 2778"/>
              <a:gd name="adj2" fmla="val -9317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Rural = not in urban category.</a:t>
            </a:r>
          </a:p>
        </p:txBody>
      </p:sp>
    </p:spTree>
    <p:extLst>
      <p:ext uri="{BB962C8B-B14F-4D97-AF65-F5344CB8AC3E}">
        <p14:creationId xmlns:p14="http://schemas.microsoft.com/office/powerpoint/2010/main" val="205122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12" dur="500"/>
                                        <p:tgtEl>
                                          <p:spTgt spid="6">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7" dur="500"/>
                                        <p:tgtEl>
                                          <p:spTgt spid="6">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6" y="-96781"/>
            <a:ext cx="9199136" cy="7471074"/>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3189063630"/>
              </p:ext>
            </p:extLst>
          </p:nvPr>
        </p:nvGraphicFramePr>
        <p:xfrm>
          <a:off x="0" y="251927"/>
          <a:ext cx="8976049" cy="6307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481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27911F8-EA6E-41A3-B01A-2D03EBA85DB8}"/>
                                            </p:graphicEl>
                                          </p:spTgt>
                                        </p:tgtEl>
                                        <p:attrNameLst>
                                          <p:attrName>style.visibility</p:attrName>
                                        </p:attrNameLst>
                                      </p:cBhvr>
                                      <p:to>
                                        <p:strVal val="visible"/>
                                      </p:to>
                                    </p:set>
                                    <p:animEffect transition="in" filter="fade">
                                      <p:cBhvr>
                                        <p:cTn id="7" dur="500"/>
                                        <p:tgtEl>
                                          <p:spTgt spid="4">
                                            <p:graphicEl>
                                              <a:dgm id="{427911F8-EA6E-41A3-B01A-2D03EBA85DB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6237F49-63F4-4423-A08C-26949E529776}"/>
                                            </p:graphicEl>
                                          </p:spTgt>
                                        </p:tgtEl>
                                        <p:attrNameLst>
                                          <p:attrName>style.visibility</p:attrName>
                                        </p:attrNameLst>
                                      </p:cBhvr>
                                      <p:to>
                                        <p:strVal val="visible"/>
                                      </p:to>
                                    </p:set>
                                    <p:animEffect transition="in" filter="fade">
                                      <p:cBhvr>
                                        <p:cTn id="12" dur="500"/>
                                        <p:tgtEl>
                                          <p:spTgt spid="4">
                                            <p:graphicEl>
                                              <a:dgm id="{56237F49-63F4-4423-A08C-26949E52977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F603F2C-E303-4DD8-B39D-1A0257EB62D4}"/>
                                            </p:graphicEl>
                                          </p:spTgt>
                                        </p:tgtEl>
                                        <p:attrNameLst>
                                          <p:attrName>style.visibility</p:attrName>
                                        </p:attrNameLst>
                                      </p:cBhvr>
                                      <p:to>
                                        <p:strVal val="visible"/>
                                      </p:to>
                                    </p:set>
                                    <p:animEffect transition="in" filter="fade">
                                      <p:cBhvr>
                                        <p:cTn id="15" dur="500"/>
                                        <p:tgtEl>
                                          <p:spTgt spid="4">
                                            <p:graphicEl>
                                              <a:dgm id="{FF603F2C-E303-4DD8-B39D-1A0257EB62D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1CEF1329-CD32-44DB-B13E-2E2AB95D72CB}"/>
                                            </p:graphicEl>
                                          </p:spTgt>
                                        </p:tgtEl>
                                        <p:attrNameLst>
                                          <p:attrName>style.visibility</p:attrName>
                                        </p:attrNameLst>
                                      </p:cBhvr>
                                      <p:to>
                                        <p:strVal val="visible"/>
                                      </p:to>
                                    </p:set>
                                    <p:animEffect transition="in" filter="fade">
                                      <p:cBhvr>
                                        <p:cTn id="20" dur="500"/>
                                        <p:tgtEl>
                                          <p:spTgt spid="4">
                                            <p:graphicEl>
                                              <a:dgm id="{1CEF1329-CD32-44DB-B13E-2E2AB95D72C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4F221126-D6AC-4BA7-92BB-C1DFA4584E65}"/>
                                            </p:graphicEl>
                                          </p:spTgt>
                                        </p:tgtEl>
                                        <p:attrNameLst>
                                          <p:attrName>style.visibility</p:attrName>
                                        </p:attrNameLst>
                                      </p:cBhvr>
                                      <p:to>
                                        <p:strVal val="visible"/>
                                      </p:to>
                                    </p:set>
                                    <p:animEffect transition="in" filter="fade">
                                      <p:cBhvr>
                                        <p:cTn id="23" dur="500"/>
                                        <p:tgtEl>
                                          <p:spTgt spid="4">
                                            <p:graphicEl>
                                              <a:dgm id="{4F221126-D6AC-4BA7-92BB-C1DFA4584E6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72F0666-DA39-4B85-B679-1078B9E3DCCE}"/>
                                            </p:graphicEl>
                                          </p:spTgt>
                                        </p:tgtEl>
                                        <p:attrNameLst>
                                          <p:attrName>style.visibility</p:attrName>
                                        </p:attrNameLst>
                                      </p:cBhvr>
                                      <p:to>
                                        <p:strVal val="visible"/>
                                      </p:to>
                                    </p:set>
                                    <p:animEffect transition="in" filter="fade">
                                      <p:cBhvr>
                                        <p:cTn id="28" dur="500"/>
                                        <p:tgtEl>
                                          <p:spTgt spid="4">
                                            <p:graphicEl>
                                              <a:dgm id="{772F0666-DA39-4B85-B679-1078B9E3DCC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EA900D80-CA37-4C5F-B950-665B09F348D5}"/>
                                            </p:graphicEl>
                                          </p:spTgt>
                                        </p:tgtEl>
                                        <p:attrNameLst>
                                          <p:attrName>style.visibility</p:attrName>
                                        </p:attrNameLst>
                                      </p:cBhvr>
                                      <p:to>
                                        <p:strVal val="visible"/>
                                      </p:to>
                                    </p:set>
                                    <p:animEffect transition="in" filter="fade">
                                      <p:cBhvr>
                                        <p:cTn id="31" dur="500"/>
                                        <p:tgtEl>
                                          <p:spTgt spid="4">
                                            <p:graphicEl>
                                              <a:dgm id="{EA900D80-CA37-4C5F-B950-665B09F348D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5C6EDFFF-5AA3-4A51-92B0-1CE4813A540B}"/>
                                            </p:graphicEl>
                                          </p:spTgt>
                                        </p:tgtEl>
                                        <p:attrNameLst>
                                          <p:attrName>style.visibility</p:attrName>
                                        </p:attrNameLst>
                                      </p:cBhvr>
                                      <p:to>
                                        <p:strVal val="visible"/>
                                      </p:to>
                                    </p:set>
                                    <p:animEffect transition="in" filter="fade">
                                      <p:cBhvr>
                                        <p:cTn id="36" dur="500"/>
                                        <p:tgtEl>
                                          <p:spTgt spid="4">
                                            <p:graphicEl>
                                              <a:dgm id="{5C6EDFFF-5AA3-4A51-92B0-1CE4813A540B}"/>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56053AE8-CC74-41B6-8D6D-9C8ED33212A1}"/>
                                            </p:graphicEl>
                                          </p:spTgt>
                                        </p:tgtEl>
                                        <p:attrNameLst>
                                          <p:attrName>style.visibility</p:attrName>
                                        </p:attrNameLst>
                                      </p:cBhvr>
                                      <p:to>
                                        <p:strVal val="visible"/>
                                      </p:to>
                                    </p:set>
                                    <p:animEffect transition="in" filter="fade">
                                      <p:cBhvr>
                                        <p:cTn id="39" dur="500"/>
                                        <p:tgtEl>
                                          <p:spTgt spid="4">
                                            <p:graphicEl>
                                              <a:dgm id="{56053AE8-CC74-41B6-8D6D-9C8ED33212A1}"/>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21CDDD17-E43E-4FE5-A36D-F48082DF350B}"/>
                                            </p:graphicEl>
                                          </p:spTgt>
                                        </p:tgtEl>
                                        <p:attrNameLst>
                                          <p:attrName>style.visibility</p:attrName>
                                        </p:attrNameLst>
                                      </p:cBhvr>
                                      <p:to>
                                        <p:strVal val="visible"/>
                                      </p:to>
                                    </p:set>
                                    <p:animEffect transition="in" filter="fade">
                                      <p:cBhvr>
                                        <p:cTn id="44" dur="500"/>
                                        <p:tgtEl>
                                          <p:spTgt spid="4">
                                            <p:graphicEl>
                                              <a:dgm id="{21CDDD17-E43E-4FE5-A36D-F48082DF350B}"/>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A4457965-4E01-4B58-98E4-8744395D4AA4}"/>
                                            </p:graphicEl>
                                          </p:spTgt>
                                        </p:tgtEl>
                                        <p:attrNameLst>
                                          <p:attrName>style.visibility</p:attrName>
                                        </p:attrNameLst>
                                      </p:cBhvr>
                                      <p:to>
                                        <p:strVal val="visible"/>
                                      </p:to>
                                    </p:set>
                                    <p:animEffect transition="in" filter="fade">
                                      <p:cBhvr>
                                        <p:cTn id="47" dur="500"/>
                                        <p:tgtEl>
                                          <p:spTgt spid="4">
                                            <p:graphicEl>
                                              <a:dgm id="{A4457965-4E01-4B58-98E4-8744395D4AA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AC5D7934-BA0B-484C-A4D2-14946B273868}"/>
                                            </p:graphicEl>
                                          </p:spTgt>
                                        </p:tgtEl>
                                        <p:attrNameLst>
                                          <p:attrName>style.visibility</p:attrName>
                                        </p:attrNameLst>
                                      </p:cBhvr>
                                      <p:to>
                                        <p:strVal val="visible"/>
                                      </p:to>
                                    </p:set>
                                    <p:animEffect transition="in" filter="fade">
                                      <p:cBhvr>
                                        <p:cTn id="52" dur="500"/>
                                        <p:tgtEl>
                                          <p:spTgt spid="4">
                                            <p:graphicEl>
                                              <a:dgm id="{AC5D7934-BA0B-484C-A4D2-14946B273868}"/>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E84062C5-CC86-40C0-9F72-E9EC420E722C}"/>
                                            </p:graphicEl>
                                          </p:spTgt>
                                        </p:tgtEl>
                                        <p:attrNameLst>
                                          <p:attrName>style.visibility</p:attrName>
                                        </p:attrNameLst>
                                      </p:cBhvr>
                                      <p:to>
                                        <p:strVal val="visible"/>
                                      </p:to>
                                    </p:set>
                                    <p:animEffect transition="in" filter="fade">
                                      <p:cBhvr>
                                        <p:cTn id="55" dur="500"/>
                                        <p:tgtEl>
                                          <p:spTgt spid="4">
                                            <p:graphicEl>
                                              <a:dgm id="{E84062C5-CC86-40C0-9F72-E9EC420E722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622370749"/>
              </p:ext>
            </p:extLst>
          </p:nvPr>
        </p:nvGraphicFramePr>
        <p:xfrm>
          <a:off x="346075" y="357809"/>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Census 2011: highest population</a:t>
            </a:r>
          </a:p>
        </p:txBody>
      </p:sp>
      <p:sp>
        <p:nvSpPr>
          <p:cNvPr id="6" name="Rectangle 5"/>
          <p:cNvSpPr/>
          <p:nvPr/>
        </p:nvSpPr>
        <p:spPr>
          <a:xfrm>
            <a:off x="346075" y="4985946"/>
            <a:ext cx="3935896" cy="10038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LOWEST SIKKIM</a:t>
            </a:r>
          </a:p>
        </p:txBody>
      </p:sp>
      <p:sp>
        <p:nvSpPr>
          <p:cNvPr id="7" name="Rectangle 6"/>
          <p:cNvSpPr/>
          <p:nvPr/>
        </p:nvSpPr>
        <p:spPr>
          <a:xfrm>
            <a:off x="4393096" y="4985946"/>
            <a:ext cx="3935896" cy="10038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LOWEST: Lakshadweep</a:t>
            </a:r>
          </a:p>
        </p:txBody>
      </p:sp>
      <p:sp>
        <p:nvSpPr>
          <p:cNvPr id="2" name="Arrow: Right 1"/>
          <p:cNvSpPr/>
          <p:nvPr/>
        </p:nvSpPr>
        <p:spPr>
          <a:xfrm rot="5400000">
            <a:off x="1918918" y="3109320"/>
            <a:ext cx="4837230" cy="11103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a:t>DECREASING</a:t>
            </a:r>
          </a:p>
        </p:txBody>
      </p:sp>
    </p:spTree>
    <p:extLst>
      <p:ext uri="{BB962C8B-B14F-4D97-AF65-F5344CB8AC3E}">
        <p14:creationId xmlns:p14="http://schemas.microsoft.com/office/powerpoint/2010/main" val="2709055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3233" y="9525"/>
            <a:ext cx="1940767" cy="253501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525"/>
            <a:ext cx="7496175" cy="6848475"/>
          </a:xfrm>
          <a:prstGeom prst="rect">
            <a:avLst/>
          </a:prstGeom>
        </p:spPr>
      </p:pic>
      <p:sp>
        <p:nvSpPr>
          <p:cNvPr id="5" name="Rectangle 4"/>
          <p:cNvSpPr/>
          <p:nvPr/>
        </p:nvSpPr>
        <p:spPr>
          <a:xfrm>
            <a:off x="5210175" y="438539"/>
            <a:ext cx="2286000" cy="95172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Population </a:t>
            </a:r>
          </a:p>
          <a:p>
            <a:pPr algn="ctr"/>
            <a:r>
              <a:rPr lang="en-US" sz="2400" dirty="0"/>
              <a:t>Geometric growth</a:t>
            </a:r>
          </a:p>
        </p:txBody>
      </p:sp>
      <p:sp>
        <p:nvSpPr>
          <p:cNvPr id="6" name="Rectangle 5"/>
          <p:cNvSpPr/>
          <p:nvPr/>
        </p:nvSpPr>
        <p:spPr>
          <a:xfrm>
            <a:off x="5523723" y="2407395"/>
            <a:ext cx="2286000" cy="9517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Food production</a:t>
            </a:r>
          </a:p>
          <a:p>
            <a:pPr algn="ctr"/>
            <a:r>
              <a:rPr lang="en-US" sz="2400" dirty="0"/>
              <a:t>Arithmetic growth</a:t>
            </a:r>
          </a:p>
        </p:txBody>
      </p:sp>
      <p:sp>
        <p:nvSpPr>
          <p:cNvPr id="11" name="Speech Bubble: Rectangle 10"/>
          <p:cNvSpPr/>
          <p:nvPr/>
        </p:nvSpPr>
        <p:spPr>
          <a:xfrm>
            <a:off x="6907696" y="3373778"/>
            <a:ext cx="2236304" cy="2182196"/>
          </a:xfrm>
          <a:prstGeom prst="wedgeRectCallout">
            <a:avLst>
              <a:gd name="adj1" fmla="val 19611"/>
              <a:gd name="adj2" fmla="val -75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Marxist </a:t>
            </a:r>
            <a:r>
              <a:rPr lang="en-US" dirty="0" err="1"/>
              <a:t>critized</a:t>
            </a:r>
            <a:r>
              <a:rPr lang="en-US" dirty="0"/>
              <a:t> me. B</a:t>
            </a:r>
            <a:r>
              <a:rPr lang="hi-IN" dirty="0"/>
              <a:t>ut </a:t>
            </a:r>
            <a:r>
              <a:rPr lang="en-US" dirty="0"/>
              <a:t>Pop</a:t>
            </a:r>
            <a:r>
              <a:rPr lang="hi-IN" dirty="0"/>
              <a:t>ulation</a:t>
            </a:r>
            <a:r>
              <a:rPr lang="en-US" dirty="0"/>
              <a:t> control </a:t>
            </a:r>
            <a:r>
              <a:rPr lang="hi-IN" dirty="0"/>
              <a:t>also </a:t>
            </a:r>
            <a:r>
              <a:rPr lang="en-US" dirty="0"/>
              <a:t>necessary to pass competitive exams easily….</a:t>
            </a:r>
            <a:r>
              <a:rPr lang="hi-IN" dirty="0"/>
              <a:t>लेकिन साला कोई बात समजने को तैयार नही.</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3710923517"/>
              </p:ext>
            </p:extLst>
          </p:nvPr>
        </p:nvGraphicFramePr>
        <p:xfrm>
          <a:off x="122141" y="2715969"/>
          <a:ext cx="8797925" cy="4010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p:cNvSpPr/>
          <p:nvPr/>
        </p:nvSpPr>
        <p:spPr>
          <a:xfrm>
            <a:off x="0" y="144624"/>
            <a:ext cx="4758612" cy="12456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NCERT Soc. Class12</a:t>
            </a:r>
          </a:p>
          <a:p>
            <a:pPr algn="ctr"/>
            <a:r>
              <a:rPr lang="en-US" sz="3600" dirty="0"/>
              <a:t>Thomas Malthus</a:t>
            </a:r>
            <a:r>
              <a:rPr lang="hi-IN" sz="3600" dirty="0"/>
              <a:t> </a:t>
            </a:r>
            <a:r>
              <a:rPr lang="en-US" sz="3600" dirty="0"/>
              <a:t>(1766)</a:t>
            </a:r>
          </a:p>
        </p:txBody>
      </p:sp>
    </p:spTree>
    <p:extLst>
      <p:ext uri="{BB962C8B-B14F-4D97-AF65-F5344CB8AC3E}">
        <p14:creationId xmlns:p14="http://schemas.microsoft.com/office/powerpoint/2010/main" val="271540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5"/>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graphicEl>
                                              <a:dgm id="{C2CE6572-0A7C-4756-B003-0DC373523A68}"/>
                                            </p:graphicEl>
                                          </p:spTgt>
                                        </p:tgtEl>
                                        <p:attrNameLst>
                                          <p:attrName>style.visibility</p:attrName>
                                        </p:attrNameLst>
                                      </p:cBhvr>
                                      <p:to>
                                        <p:strVal val="visible"/>
                                      </p:to>
                                    </p:set>
                                    <p:animEffect transition="in" filter="fade">
                                      <p:cBhvr>
                                        <p:cTn id="19" dur="500"/>
                                        <p:tgtEl>
                                          <p:spTgt spid="7">
                                            <p:graphicEl>
                                              <a:dgm id="{C2CE6572-0A7C-4756-B003-0DC373523A68}"/>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graphicEl>
                                              <a:dgm id="{1E8F1845-5B07-4944-84C2-8F70AAC75921}"/>
                                            </p:graphicEl>
                                          </p:spTgt>
                                        </p:tgtEl>
                                        <p:attrNameLst>
                                          <p:attrName>style.visibility</p:attrName>
                                        </p:attrNameLst>
                                      </p:cBhvr>
                                      <p:to>
                                        <p:strVal val="visible"/>
                                      </p:to>
                                    </p:set>
                                    <p:animEffect transition="in" filter="fade">
                                      <p:cBhvr>
                                        <p:cTn id="22" dur="500"/>
                                        <p:tgtEl>
                                          <p:spTgt spid="7">
                                            <p:graphicEl>
                                              <a:dgm id="{1E8F1845-5B07-4944-84C2-8F70AAC7592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CFA73A7B-532A-4B12-A37E-5AA09C4D76B1}"/>
                                            </p:graphicEl>
                                          </p:spTgt>
                                        </p:tgtEl>
                                        <p:attrNameLst>
                                          <p:attrName>style.visibility</p:attrName>
                                        </p:attrNameLst>
                                      </p:cBhvr>
                                      <p:to>
                                        <p:strVal val="visible"/>
                                      </p:to>
                                    </p:set>
                                    <p:animEffect transition="in" filter="fade">
                                      <p:cBhvr>
                                        <p:cTn id="27" dur="500"/>
                                        <p:tgtEl>
                                          <p:spTgt spid="7">
                                            <p:graphicEl>
                                              <a:dgm id="{CFA73A7B-532A-4B12-A37E-5AA09C4D76B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EAB690E4-BAEB-442B-8C76-32E29DAEBAE4}"/>
                                            </p:graphicEl>
                                          </p:spTgt>
                                        </p:tgtEl>
                                        <p:attrNameLst>
                                          <p:attrName>style.visibility</p:attrName>
                                        </p:attrNameLst>
                                      </p:cBhvr>
                                      <p:to>
                                        <p:strVal val="visible"/>
                                      </p:to>
                                    </p:set>
                                    <p:animEffect transition="in" filter="fade">
                                      <p:cBhvr>
                                        <p:cTn id="32" dur="500"/>
                                        <p:tgtEl>
                                          <p:spTgt spid="7">
                                            <p:graphicEl>
                                              <a:dgm id="{EAB690E4-BAEB-442B-8C76-32E29DAEBAE4}"/>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graphicEl>
                                              <a:dgm id="{63BE1D42-A989-4411-B5B1-D591D71A73ED}"/>
                                            </p:graphicEl>
                                          </p:spTgt>
                                        </p:tgtEl>
                                        <p:attrNameLst>
                                          <p:attrName>style.visibility</p:attrName>
                                        </p:attrNameLst>
                                      </p:cBhvr>
                                      <p:to>
                                        <p:strVal val="visible"/>
                                      </p:to>
                                    </p:set>
                                    <p:animEffect transition="in" filter="fade">
                                      <p:cBhvr>
                                        <p:cTn id="35" dur="500"/>
                                        <p:tgtEl>
                                          <p:spTgt spid="7">
                                            <p:graphicEl>
                                              <a:dgm id="{63BE1D42-A989-4411-B5B1-D591D71A73ED}"/>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graphicEl>
                                              <a:dgm id="{A7207BF9-58E2-41C2-BAF9-F3965C94FCE4}"/>
                                            </p:graphicEl>
                                          </p:spTgt>
                                        </p:tgtEl>
                                        <p:attrNameLst>
                                          <p:attrName>style.visibility</p:attrName>
                                        </p:attrNameLst>
                                      </p:cBhvr>
                                      <p:to>
                                        <p:strVal val="visible"/>
                                      </p:to>
                                    </p:set>
                                    <p:animEffect transition="in" filter="fade">
                                      <p:cBhvr>
                                        <p:cTn id="40" dur="500"/>
                                        <p:tgtEl>
                                          <p:spTgt spid="7">
                                            <p:graphicEl>
                                              <a:dgm id="{A7207BF9-58E2-41C2-BAF9-F3965C94FC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Graphic spid="7"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NIOS Economy</a:t>
            </a:r>
          </a:p>
        </p:txBody>
      </p:sp>
      <p:sp>
        <p:nvSpPr>
          <p:cNvPr id="6" name="Content Placeholder 5"/>
          <p:cNvSpPr>
            <a:spLocks noGrp="1"/>
          </p:cNvSpPr>
          <p:nvPr>
            <p:ph idx="1"/>
          </p:nvPr>
        </p:nvSpPr>
        <p:spPr/>
        <p:txBody>
          <a:bodyPr>
            <a:noAutofit/>
          </a:bodyPr>
          <a:lstStyle/>
          <a:p>
            <a:pPr marL="0" indent="0">
              <a:buNone/>
            </a:pPr>
            <a:r>
              <a:rPr lang="en-US" sz="4400" dirty="0"/>
              <a:t>In 3</a:t>
            </a:r>
            <a:r>
              <a:rPr lang="en-US" sz="4400" baseline="30000" dirty="0"/>
              <a:t>rd</a:t>
            </a:r>
            <a:r>
              <a:rPr lang="en-US" sz="4400" dirty="0"/>
              <a:t> world country, high population growth ___.</a:t>
            </a:r>
          </a:p>
          <a:p>
            <a:pPr marL="742950" indent="-742950">
              <a:buFont typeface="+mj-lt"/>
              <a:buAutoNum type="alphaUcPeriod"/>
            </a:pPr>
            <a:r>
              <a:rPr lang="en-US" sz="4400" dirty="0"/>
              <a:t>Negatively affects capital formation</a:t>
            </a:r>
          </a:p>
          <a:p>
            <a:pPr marL="742950" indent="-742950">
              <a:buFont typeface="+mj-lt"/>
              <a:buAutoNum type="alphaUcPeriod"/>
            </a:pPr>
            <a:r>
              <a:rPr lang="en-US" sz="4400" dirty="0"/>
              <a:t>Positively affects capital formation</a:t>
            </a:r>
          </a:p>
          <a:p>
            <a:pPr marL="742950" indent="-742950">
              <a:buFont typeface="+mj-lt"/>
              <a:buAutoNum type="alphaUcPeriod"/>
            </a:pPr>
            <a:r>
              <a:rPr lang="en-US" sz="4400" dirty="0"/>
              <a:t>Doesn’t affect capital formation </a:t>
            </a:r>
          </a:p>
          <a:p>
            <a:pPr marL="742950" indent="-742950">
              <a:buFont typeface="+mj-lt"/>
              <a:buAutoNum type="alphaUcPeriod"/>
            </a:pPr>
            <a:r>
              <a:rPr lang="en-US" sz="4400" dirty="0"/>
              <a:t>Either (A) or (B) depending on Economic policy of a country.</a:t>
            </a:r>
          </a:p>
        </p:txBody>
      </p:sp>
      <p:sp>
        <p:nvSpPr>
          <p:cNvPr id="8" name="Speech Bubble: Rectangle with Corners Rounded 7"/>
          <p:cNvSpPr/>
          <p:nvPr/>
        </p:nvSpPr>
        <p:spPr>
          <a:xfrm>
            <a:off x="3776870" y="2077278"/>
            <a:ext cx="4552121" cy="735496"/>
          </a:xfrm>
          <a:prstGeom prst="wedgeRoundRectCallout">
            <a:avLst>
              <a:gd name="adj1" fmla="val -56204"/>
              <a:gd name="adj2" fmla="val -9122"/>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More resources go into consumption rather savings and capital formation.</a:t>
            </a:r>
          </a:p>
        </p:txBody>
      </p:sp>
    </p:spTree>
    <p:extLst>
      <p:ext uri="{BB962C8B-B14F-4D97-AF65-F5344CB8AC3E}">
        <p14:creationId xmlns:p14="http://schemas.microsoft.com/office/powerpoint/2010/main" val="7613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811161"/>
            <a:ext cx="9188056" cy="6046839"/>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156503775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3</a:t>
            </a:r>
            <a:r>
              <a:rPr lang="en-US" baseline="30000" dirty="0"/>
              <a:t>rd</a:t>
            </a:r>
            <a:r>
              <a:rPr lang="en-US" dirty="0"/>
              <a:t> world country</a:t>
            </a:r>
          </a:p>
        </p:txBody>
      </p:sp>
      <p:sp>
        <p:nvSpPr>
          <p:cNvPr id="7" name="Speech Bubble: Rectangle with Corners Rounded 6"/>
          <p:cNvSpPr/>
          <p:nvPr/>
        </p:nvSpPr>
        <p:spPr>
          <a:xfrm>
            <a:off x="826368" y="1918252"/>
            <a:ext cx="2295939" cy="1908313"/>
          </a:xfrm>
          <a:prstGeom prst="wedgeRoundRectCallout">
            <a:avLst>
              <a:gd name="adj1" fmla="val 34339"/>
              <a:gd name="adj2" fmla="val 7708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Large pop. Becomes liability than ASSET</a:t>
            </a:r>
          </a:p>
        </p:txBody>
      </p:sp>
    </p:spTree>
    <p:extLst>
      <p:ext uri="{BB962C8B-B14F-4D97-AF65-F5344CB8AC3E}">
        <p14:creationId xmlns:p14="http://schemas.microsoft.com/office/powerpoint/2010/main" val="221153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D7AF8FC-9B07-4ADF-8960-CD5C841160A0}"/>
                                            </p:graphicEl>
                                          </p:spTgt>
                                        </p:tgtEl>
                                        <p:attrNameLst>
                                          <p:attrName>style.visibility</p:attrName>
                                        </p:attrNameLst>
                                      </p:cBhvr>
                                      <p:to>
                                        <p:strVal val="visible"/>
                                      </p:to>
                                    </p:set>
                                    <p:animEffect transition="in" filter="fade">
                                      <p:cBhvr>
                                        <p:cTn id="7" dur="500"/>
                                        <p:tgtEl>
                                          <p:spTgt spid="6">
                                            <p:graphicEl>
                                              <a:dgm id="{9D7AF8FC-9B07-4ADF-8960-CD5C841160A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BDF42054-8DDA-40CB-A94D-5110ACA7BE32}"/>
                                            </p:graphicEl>
                                          </p:spTgt>
                                        </p:tgtEl>
                                        <p:attrNameLst>
                                          <p:attrName>style.visibility</p:attrName>
                                        </p:attrNameLst>
                                      </p:cBhvr>
                                      <p:to>
                                        <p:strVal val="visible"/>
                                      </p:to>
                                    </p:set>
                                    <p:animEffect transition="in" filter="fade">
                                      <p:cBhvr>
                                        <p:cTn id="12" dur="500"/>
                                        <p:tgtEl>
                                          <p:spTgt spid="6">
                                            <p:graphicEl>
                                              <a:dgm id="{BDF42054-8DDA-40CB-A94D-5110ACA7BE3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F007F36C-DFA4-4EC0-AA92-88F1C21CC82A}"/>
                                            </p:graphicEl>
                                          </p:spTgt>
                                        </p:tgtEl>
                                        <p:attrNameLst>
                                          <p:attrName>style.visibility</p:attrName>
                                        </p:attrNameLst>
                                      </p:cBhvr>
                                      <p:to>
                                        <p:strVal val="visible"/>
                                      </p:to>
                                    </p:set>
                                    <p:animEffect transition="in" filter="fade">
                                      <p:cBhvr>
                                        <p:cTn id="15" dur="500"/>
                                        <p:tgtEl>
                                          <p:spTgt spid="6">
                                            <p:graphicEl>
                                              <a:dgm id="{F007F36C-DFA4-4EC0-AA92-88F1C21CC82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92E766D6-7459-4ADC-B3BC-7EDBF6660602}"/>
                                            </p:graphicEl>
                                          </p:spTgt>
                                        </p:tgtEl>
                                        <p:attrNameLst>
                                          <p:attrName>style.visibility</p:attrName>
                                        </p:attrNameLst>
                                      </p:cBhvr>
                                      <p:to>
                                        <p:strVal val="visible"/>
                                      </p:to>
                                    </p:set>
                                    <p:animEffect transition="in" filter="fade">
                                      <p:cBhvr>
                                        <p:cTn id="20" dur="500"/>
                                        <p:tgtEl>
                                          <p:spTgt spid="6">
                                            <p:graphicEl>
                                              <a:dgm id="{92E766D6-7459-4ADC-B3BC-7EDBF6660602}"/>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7227EA74-958C-424A-8224-FE30866BE190}"/>
                                            </p:graphicEl>
                                          </p:spTgt>
                                        </p:tgtEl>
                                        <p:attrNameLst>
                                          <p:attrName>style.visibility</p:attrName>
                                        </p:attrNameLst>
                                      </p:cBhvr>
                                      <p:to>
                                        <p:strVal val="visible"/>
                                      </p:to>
                                    </p:set>
                                    <p:animEffect transition="in" filter="fade">
                                      <p:cBhvr>
                                        <p:cTn id="23" dur="500"/>
                                        <p:tgtEl>
                                          <p:spTgt spid="6">
                                            <p:graphicEl>
                                              <a:dgm id="{7227EA74-958C-424A-8224-FE30866BE19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8FD29F50-3D42-4529-8AD2-64EE66069BAA}"/>
                                            </p:graphicEl>
                                          </p:spTgt>
                                        </p:tgtEl>
                                        <p:attrNameLst>
                                          <p:attrName>style.visibility</p:attrName>
                                        </p:attrNameLst>
                                      </p:cBhvr>
                                      <p:to>
                                        <p:strVal val="visible"/>
                                      </p:to>
                                    </p:set>
                                    <p:animEffect transition="in" filter="fade">
                                      <p:cBhvr>
                                        <p:cTn id="26" dur="500"/>
                                        <p:tgtEl>
                                          <p:spTgt spid="6">
                                            <p:graphicEl>
                                              <a:dgm id="{8FD29F50-3D42-4529-8AD2-64EE66069BA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study for interview &amp; </a:t>
            </a:r>
            <a:r>
              <a:rPr lang="en-US" dirty="0" err="1"/>
              <a:t>StatePSC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3642" y="795523"/>
            <a:ext cx="6463699" cy="58839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4374"/>
            <a:ext cx="4200879" cy="5207218"/>
          </a:xfrm>
          <a:prstGeom prst="rect">
            <a:avLst/>
          </a:prstGeom>
        </p:spPr>
      </p:pic>
    </p:spTree>
    <p:extLst>
      <p:ext uri="{BB962C8B-B14F-4D97-AF65-F5344CB8AC3E}">
        <p14:creationId xmlns:p14="http://schemas.microsoft.com/office/powerpoint/2010/main" val="3305041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664325" y="3447256"/>
            <a:ext cx="2305050" cy="2305050"/>
          </a:xfrm>
        </p:spPr>
      </p:pic>
      <p:sp>
        <p:nvSpPr>
          <p:cNvPr id="5" name="Content Placeholder 4"/>
          <p:cNvSpPr>
            <a:spLocks noGrp="1"/>
          </p:cNvSpPr>
          <p:nvPr>
            <p:ph idx="1"/>
          </p:nvPr>
        </p:nvSpPr>
        <p:spPr/>
        <p:txBody>
          <a:bodyPr>
            <a:normAutofit fontScale="92500" lnSpcReduction="20000"/>
          </a:bodyPr>
          <a:lstStyle/>
          <a:p>
            <a:r>
              <a:rPr lang="en-US" dirty="0"/>
              <a:t>Girl Marriage  @20| 2 child</a:t>
            </a:r>
          </a:p>
          <a:p>
            <a:r>
              <a:rPr lang="en-US" dirty="0"/>
              <a:t>80% institutionalized deliveries</a:t>
            </a:r>
          </a:p>
          <a:p>
            <a:r>
              <a:rPr lang="en-US" dirty="0"/>
              <a:t>MMR: &lt;100 / lakh</a:t>
            </a:r>
          </a:p>
          <a:p>
            <a:r>
              <a:rPr lang="en-US" strike="sngStrike" dirty="0"/>
              <a:t>TFR: 2.1 @2010 </a:t>
            </a:r>
            <a:r>
              <a:rPr lang="en-US" dirty="0"/>
              <a:t>(</a:t>
            </a:r>
            <a:r>
              <a:rPr lang="en-US" sz="3600" dirty="0">
                <a:solidFill>
                  <a:srgbClr val="FFC000"/>
                </a:solidFill>
              </a:rPr>
              <a:t>2.4</a:t>
            </a:r>
            <a:r>
              <a:rPr lang="en-US" dirty="0"/>
              <a:t>)</a:t>
            </a:r>
          </a:p>
          <a:p>
            <a:r>
              <a:rPr lang="en-US" dirty="0"/>
              <a:t>Stable population </a:t>
            </a:r>
            <a:r>
              <a:rPr lang="en-US" strike="sngStrike" dirty="0"/>
              <a:t>@2045</a:t>
            </a:r>
            <a:r>
              <a:rPr lang="en-US" dirty="0"/>
              <a:t> 2070</a:t>
            </a:r>
          </a:p>
          <a:p>
            <a:r>
              <a:rPr lang="en-US" sz="3200" dirty="0"/>
              <a:t>Safe abortion, Sterilization, family planning</a:t>
            </a:r>
          </a:p>
          <a:p>
            <a:r>
              <a:rPr lang="en-US" sz="3200" dirty="0"/>
              <a:t>HIV control</a:t>
            </a:r>
          </a:p>
          <a:p>
            <a:r>
              <a:rPr lang="en-US" sz="3200" dirty="0"/>
              <a:t>Universal immunization</a:t>
            </a:r>
          </a:p>
          <a:p>
            <a:r>
              <a:rPr lang="en-US" sz="3200" dirty="0"/>
              <a:t>Compulsory registration of birth and death</a:t>
            </a:r>
            <a:endParaRPr lang="en-US" dirty="0"/>
          </a:p>
        </p:txBody>
      </p:sp>
      <p:sp>
        <p:nvSpPr>
          <p:cNvPr id="4" name="Title 3"/>
          <p:cNvSpPr>
            <a:spLocks noGrp="1"/>
          </p:cNvSpPr>
          <p:nvPr>
            <p:ph type="title"/>
          </p:nvPr>
        </p:nvSpPr>
        <p:spPr/>
        <p:txBody>
          <a:bodyPr/>
          <a:lstStyle/>
          <a:p>
            <a:r>
              <a:rPr lang="en-US" dirty="0"/>
              <a:t>Population</a:t>
            </a:r>
            <a:br>
              <a:rPr lang="en-US" dirty="0"/>
            </a:br>
            <a:r>
              <a:rPr lang="en-US" dirty="0"/>
              <a:t>2000</a:t>
            </a:r>
          </a:p>
        </p:txBody>
      </p:sp>
      <p:sp>
        <p:nvSpPr>
          <p:cNvPr id="6" name="Text Placeholder 5"/>
          <p:cNvSpPr>
            <a:spLocks noGrp="1"/>
          </p:cNvSpPr>
          <p:nvPr>
            <p:ph type="body" sz="quarter" idx="13"/>
          </p:nvPr>
        </p:nvSpPr>
        <p:spPr/>
        <p:txBody>
          <a:bodyPr/>
          <a:lstStyle/>
          <a:p>
            <a:r>
              <a:rPr lang="en-US" dirty="0"/>
              <a:t>Policy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91" y="2433639"/>
            <a:ext cx="5438775" cy="3743325"/>
          </a:xfrm>
          <a:prstGeom prst="rect">
            <a:avLst/>
          </a:prstGeom>
        </p:spPr>
      </p:pic>
      <p:sp>
        <p:nvSpPr>
          <p:cNvPr id="8" name="Rectangle 7"/>
          <p:cNvSpPr/>
          <p:nvPr/>
        </p:nvSpPr>
        <p:spPr>
          <a:xfrm>
            <a:off x="3279913" y="5446471"/>
            <a:ext cx="5864087" cy="1421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IMR, MMR related schemes etc. in the second part of the lecture </a:t>
            </a:r>
          </a:p>
        </p:txBody>
      </p:sp>
    </p:spTree>
    <p:extLst>
      <p:ext uri="{BB962C8B-B14F-4D97-AF65-F5344CB8AC3E}">
        <p14:creationId xmlns:p14="http://schemas.microsoft.com/office/powerpoint/2010/main" val="325961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664325" y="3447256"/>
            <a:ext cx="2305050" cy="2305050"/>
          </a:xfrm>
        </p:spPr>
      </p:pic>
      <p:sp>
        <p:nvSpPr>
          <p:cNvPr id="5" name="Content Placeholder 4"/>
          <p:cNvSpPr>
            <a:spLocks noGrp="1"/>
          </p:cNvSpPr>
          <p:nvPr>
            <p:ph idx="1"/>
          </p:nvPr>
        </p:nvSpPr>
        <p:spPr/>
        <p:txBody>
          <a:bodyPr>
            <a:normAutofit/>
          </a:bodyPr>
          <a:lstStyle/>
          <a:p>
            <a:pPr lvl="0"/>
            <a:r>
              <a:rPr lang="en-US" sz="3600" dirty="0"/>
              <a:t>National Commission on Population under PM, Health Min.</a:t>
            </a:r>
          </a:p>
          <a:p>
            <a:pPr lvl="0"/>
            <a:r>
              <a:rPr lang="en-US" sz="3600" dirty="0" err="1"/>
              <a:t>Jansankhya</a:t>
            </a:r>
            <a:r>
              <a:rPr lang="en-US" sz="3600" dirty="0"/>
              <a:t> </a:t>
            </a:r>
            <a:r>
              <a:rPr lang="en-US" sz="3600" dirty="0" err="1"/>
              <a:t>Sthirata</a:t>
            </a:r>
            <a:r>
              <a:rPr lang="en-US" sz="3600" dirty="0"/>
              <a:t> </a:t>
            </a:r>
            <a:r>
              <a:rPr lang="en-US" sz="3600" dirty="0" err="1"/>
              <a:t>Kosh</a:t>
            </a:r>
            <a:r>
              <a:rPr lang="en-US" sz="3600" dirty="0"/>
              <a:t> (JSK)- society registration. </a:t>
            </a:r>
            <a:r>
              <a:rPr lang="en-US" sz="3600" dirty="0" err="1"/>
              <a:t>Maal</a:t>
            </a:r>
            <a:r>
              <a:rPr lang="en-US" sz="3600" dirty="0"/>
              <a:t> under Health Dept Secretary </a:t>
            </a:r>
          </a:p>
          <a:p>
            <a:endParaRPr lang="en-US" sz="3300" dirty="0"/>
          </a:p>
        </p:txBody>
      </p:sp>
      <p:sp>
        <p:nvSpPr>
          <p:cNvPr id="4" name="Title 3"/>
          <p:cNvSpPr>
            <a:spLocks noGrp="1"/>
          </p:cNvSpPr>
          <p:nvPr>
            <p:ph type="title"/>
          </p:nvPr>
        </p:nvSpPr>
        <p:spPr/>
        <p:txBody>
          <a:bodyPr/>
          <a:lstStyle/>
          <a:p>
            <a:r>
              <a:rPr lang="en-US" dirty="0"/>
              <a:t>Population</a:t>
            </a:r>
            <a:br>
              <a:rPr lang="en-US" dirty="0"/>
            </a:br>
            <a:r>
              <a:rPr lang="en-US" dirty="0"/>
              <a:t>2000</a:t>
            </a:r>
            <a:br>
              <a:rPr lang="en-US" dirty="0"/>
            </a:br>
            <a:r>
              <a:rPr lang="en-US" dirty="0"/>
              <a:t>bodies</a:t>
            </a:r>
          </a:p>
        </p:txBody>
      </p:sp>
      <p:sp>
        <p:nvSpPr>
          <p:cNvPr id="6" name="Text Placeholder 5"/>
          <p:cNvSpPr>
            <a:spLocks noGrp="1"/>
          </p:cNvSpPr>
          <p:nvPr>
            <p:ph type="body" sz="quarter" idx="13"/>
          </p:nvPr>
        </p:nvSpPr>
        <p:spPr/>
        <p:txBody>
          <a:bodyPr/>
          <a:lstStyle/>
          <a:p>
            <a:r>
              <a:rPr lang="en-US" dirty="0"/>
              <a:t>Policy</a:t>
            </a:r>
          </a:p>
        </p:txBody>
      </p:sp>
    </p:spTree>
    <p:extLst>
      <p:ext uri="{BB962C8B-B14F-4D97-AF65-F5344CB8AC3E}">
        <p14:creationId xmlns:p14="http://schemas.microsoft.com/office/powerpoint/2010/main" val="3859698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1957414956"/>
              </p:ext>
            </p:extLst>
          </p:nvPr>
        </p:nvGraphicFramePr>
        <p:xfrm>
          <a:off x="153988" y="653144"/>
          <a:ext cx="8859383" cy="5999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BES166 ►  HRD  ►  1) Census</a:t>
            </a:r>
          </a:p>
        </p:txBody>
      </p:sp>
    </p:spTree>
    <p:extLst>
      <p:ext uri="{BB962C8B-B14F-4D97-AF65-F5344CB8AC3E}">
        <p14:creationId xmlns:p14="http://schemas.microsoft.com/office/powerpoint/2010/main" val="597880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Ethnic Composition (</a:t>
            </a:r>
            <a:r>
              <a:rPr lang="en-US" dirty="0" err="1"/>
              <a:t>Khullar</a:t>
            </a:r>
            <a:r>
              <a:rPr lang="en-US" dirty="0"/>
              <a:t> Ch.11)</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833" y="795523"/>
            <a:ext cx="2603367" cy="3041051"/>
          </a:xfrm>
          <a:prstGeom prst="rect">
            <a:avLst/>
          </a:prstGeom>
        </p:spPr>
      </p:pic>
      <p:sp>
        <p:nvSpPr>
          <p:cNvPr id="5" name="Rectangle 4"/>
          <p:cNvSpPr/>
          <p:nvPr/>
        </p:nvSpPr>
        <p:spPr>
          <a:xfrm>
            <a:off x="0" y="3856774"/>
            <a:ext cx="7007087" cy="28620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u="sng" dirty="0"/>
              <a:t>SK </a:t>
            </a:r>
            <a:r>
              <a:rPr lang="en-US" sz="2400" u="sng" dirty="0" err="1"/>
              <a:t>Guha</a:t>
            </a:r>
            <a:r>
              <a:rPr lang="en-US" sz="2400" u="sng" dirty="0"/>
              <a:t> (Ex-Director </a:t>
            </a:r>
            <a:r>
              <a:rPr lang="en-US" sz="2400" u="sng" dirty="0" err="1"/>
              <a:t>Anthro</a:t>
            </a:r>
            <a:r>
              <a:rPr lang="en-US" sz="2400" u="sng" dirty="0"/>
              <a:t>-Survey of India)</a:t>
            </a:r>
          </a:p>
          <a:p>
            <a:pPr marL="342900" indent="-342900">
              <a:buFont typeface="+mj-lt"/>
              <a:buAutoNum type="arabicPeriod"/>
            </a:pPr>
            <a:r>
              <a:rPr lang="en-US" sz="2400" dirty="0"/>
              <a:t>Negrito (First to arrive)</a:t>
            </a:r>
          </a:p>
          <a:p>
            <a:pPr marL="342900" indent="-342900">
              <a:buFont typeface="+mj-lt"/>
              <a:buAutoNum type="arabicPeriod"/>
            </a:pPr>
            <a:r>
              <a:rPr lang="en-US" sz="2400" dirty="0"/>
              <a:t>Proto-</a:t>
            </a:r>
            <a:r>
              <a:rPr lang="en-US" sz="2400" dirty="0" err="1"/>
              <a:t>Australoids</a:t>
            </a:r>
            <a:r>
              <a:rPr lang="en-US" sz="2400" dirty="0"/>
              <a:t>: Bhil, Munda (2</a:t>
            </a:r>
            <a:r>
              <a:rPr lang="en-US" sz="2400" baseline="30000" dirty="0"/>
              <a:t>nd</a:t>
            </a:r>
            <a:r>
              <a:rPr lang="en-US" sz="2400" dirty="0"/>
              <a:t> to arrive)</a:t>
            </a:r>
          </a:p>
          <a:p>
            <a:pPr marL="342900" indent="-342900">
              <a:buFont typeface="+mj-lt"/>
              <a:buAutoNum type="arabicPeriod"/>
            </a:pPr>
            <a:r>
              <a:rPr lang="en-US" sz="2400" dirty="0"/>
              <a:t>Mongoloids</a:t>
            </a:r>
          </a:p>
          <a:p>
            <a:pPr marL="342900" indent="-342900">
              <a:buFont typeface="+mj-lt"/>
              <a:buAutoNum type="arabicPeriod"/>
            </a:pPr>
            <a:r>
              <a:rPr lang="en-US" sz="2400" dirty="0"/>
              <a:t>Mediterranean</a:t>
            </a:r>
          </a:p>
          <a:p>
            <a:pPr marL="342900" indent="-342900">
              <a:buFont typeface="+mj-lt"/>
              <a:buAutoNum type="arabicPeriod"/>
            </a:pPr>
            <a:r>
              <a:rPr lang="en-US" sz="2400" dirty="0"/>
              <a:t>Western </a:t>
            </a:r>
            <a:r>
              <a:rPr lang="en-US" sz="2400" dirty="0" err="1"/>
              <a:t>Brechyphals</a:t>
            </a:r>
            <a:r>
              <a:rPr lang="en-US" sz="2400" dirty="0"/>
              <a:t> (+ subcategories: </a:t>
            </a:r>
            <a:r>
              <a:rPr lang="en-US" sz="2400" dirty="0" err="1"/>
              <a:t>e.g.Parsi</a:t>
            </a:r>
            <a:r>
              <a:rPr lang="en-US" sz="2400" dirty="0"/>
              <a:t>)</a:t>
            </a:r>
          </a:p>
          <a:p>
            <a:pPr marL="342900" indent="-342900">
              <a:buFont typeface="+mj-lt"/>
              <a:buAutoNum type="arabicPeriod"/>
            </a:pPr>
            <a:r>
              <a:rPr lang="en-US" sz="2400" dirty="0"/>
              <a:t>Nordic (Last- 2nd </a:t>
            </a:r>
            <a:r>
              <a:rPr lang="en-US" sz="2400" dirty="0" err="1"/>
              <a:t>bc</a:t>
            </a:r>
            <a:r>
              <a:rPr lang="en-US" sz="2400" dirty="0"/>
              <a:t>, </a:t>
            </a:r>
            <a:r>
              <a:rPr lang="en-US" sz="2400" dirty="0" err="1"/>
              <a:t>vedic</a:t>
            </a:r>
            <a:r>
              <a:rPr lang="en-US" sz="2400" dirty="0"/>
              <a:t> </a:t>
            </a:r>
            <a:r>
              <a:rPr lang="en-US" sz="2400" dirty="0" err="1"/>
              <a:t>aryan</a:t>
            </a:r>
            <a:r>
              <a:rPr lang="en-US" sz="2400" dirty="0"/>
              <a:t>)</a:t>
            </a:r>
          </a:p>
        </p:txBody>
      </p:sp>
      <p:graphicFrame>
        <p:nvGraphicFramePr>
          <p:cNvPr id="6" name="Diagram 5"/>
          <p:cNvGraphicFramePr/>
          <p:nvPr>
            <p:extLst>
              <p:ext uri="{D42A27DB-BD31-4B8C-83A1-F6EECF244321}">
                <p14:modId xmlns:p14="http://schemas.microsoft.com/office/powerpoint/2010/main" val="405354768"/>
              </p:ext>
            </p:extLst>
          </p:nvPr>
        </p:nvGraphicFramePr>
        <p:xfrm>
          <a:off x="3273287" y="815723"/>
          <a:ext cx="5791200" cy="3020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208104" y="2176670"/>
            <a:ext cx="3935896"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Tribe “o” more than island’s spelling</a:t>
            </a:r>
          </a:p>
        </p:txBody>
      </p:sp>
      <p:sp>
        <p:nvSpPr>
          <p:cNvPr id="3" name="Callout: Right Arrow 2"/>
          <p:cNvSpPr/>
          <p:nvPr/>
        </p:nvSpPr>
        <p:spPr>
          <a:xfrm>
            <a:off x="2743200" y="954157"/>
            <a:ext cx="854765" cy="2882417"/>
          </a:xfrm>
          <a:prstGeom prst="rightArrowCallout">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3200" dirty="0"/>
              <a:t>India Yearbook</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8365" y="3657600"/>
            <a:ext cx="2345635" cy="3177490"/>
          </a:xfrm>
          <a:prstGeom prst="rect">
            <a:avLst/>
          </a:prstGeom>
        </p:spPr>
      </p:pic>
    </p:spTree>
    <p:extLst>
      <p:ext uri="{BB962C8B-B14F-4D97-AF65-F5344CB8AC3E}">
        <p14:creationId xmlns:p14="http://schemas.microsoft.com/office/powerpoint/2010/main" val="78071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9531373C-E8B6-4EC5-8925-142EECFB05ED}"/>
                                            </p:graphicEl>
                                          </p:spTgt>
                                        </p:tgtEl>
                                        <p:attrNameLst>
                                          <p:attrName>style.visibility</p:attrName>
                                        </p:attrNameLst>
                                      </p:cBhvr>
                                      <p:to>
                                        <p:strVal val="visible"/>
                                      </p:to>
                                    </p:set>
                                    <p:animEffect transition="in" filter="fade">
                                      <p:cBhvr>
                                        <p:cTn id="47" dur="500"/>
                                        <p:tgtEl>
                                          <p:spTgt spid="6">
                                            <p:graphicEl>
                                              <a:dgm id="{9531373C-E8B6-4EC5-8925-142EECFB05E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2B3D26F8-CE50-41D6-ADE1-88CBDCEF5216}"/>
                                            </p:graphicEl>
                                          </p:spTgt>
                                        </p:tgtEl>
                                        <p:attrNameLst>
                                          <p:attrName>style.visibility</p:attrName>
                                        </p:attrNameLst>
                                      </p:cBhvr>
                                      <p:to>
                                        <p:strVal val="visible"/>
                                      </p:to>
                                    </p:set>
                                    <p:animEffect transition="in" filter="fade">
                                      <p:cBhvr>
                                        <p:cTn id="52" dur="500"/>
                                        <p:tgtEl>
                                          <p:spTgt spid="6">
                                            <p:graphicEl>
                                              <a:dgm id="{2B3D26F8-CE50-41D6-ADE1-88CBDCEF521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FD0E9AFE-3E84-487C-8C7F-039AA66E805D}"/>
                                            </p:graphicEl>
                                          </p:spTgt>
                                        </p:tgtEl>
                                        <p:attrNameLst>
                                          <p:attrName>style.visibility</p:attrName>
                                        </p:attrNameLst>
                                      </p:cBhvr>
                                      <p:to>
                                        <p:strVal val="visible"/>
                                      </p:to>
                                    </p:set>
                                    <p:animEffect transition="in" filter="fade">
                                      <p:cBhvr>
                                        <p:cTn id="57" dur="500"/>
                                        <p:tgtEl>
                                          <p:spTgt spid="6">
                                            <p:graphicEl>
                                              <a:dgm id="{FD0E9AFE-3E84-487C-8C7F-039AA66E805D}"/>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graphicEl>
                                              <a:dgm id="{F0EA6D53-B248-4A22-9029-F6120515DAB0}"/>
                                            </p:graphicEl>
                                          </p:spTgt>
                                        </p:tgtEl>
                                        <p:attrNameLst>
                                          <p:attrName>style.visibility</p:attrName>
                                        </p:attrNameLst>
                                      </p:cBhvr>
                                      <p:to>
                                        <p:strVal val="visible"/>
                                      </p:to>
                                    </p:set>
                                    <p:animEffect transition="in" filter="fade">
                                      <p:cBhvr>
                                        <p:cTn id="62" dur="500"/>
                                        <p:tgtEl>
                                          <p:spTgt spid="6">
                                            <p:graphicEl>
                                              <a:dgm id="{F0EA6D53-B248-4A22-9029-F6120515DAB0}"/>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down)">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Graphic spid="6" grpId="0">
        <p:bldSub>
          <a:bldDgm bld="one"/>
        </p:bldSub>
      </p:bldGraphic>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33990400"/>
              </p:ext>
            </p:extLst>
          </p:nvPr>
        </p:nvGraphicFramePr>
        <p:xfrm>
          <a:off x="128574" y="186627"/>
          <a:ext cx="8894128" cy="6475429"/>
        </p:xfrm>
        <a:graphic>
          <a:graphicData uri="http://schemas.openxmlformats.org/drawingml/2006/table">
            <a:tbl>
              <a:tblPr>
                <a:tableStyleId>{08FB837D-C827-4EFA-A057-4D05807E0F7C}</a:tableStyleId>
              </a:tblPr>
              <a:tblGrid>
                <a:gridCol w="1942822">
                  <a:extLst>
                    <a:ext uri="{9D8B030D-6E8A-4147-A177-3AD203B41FA5}">
                      <a16:colId xmlns:a16="http://schemas.microsoft.com/office/drawing/2014/main" val="2618799166"/>
                    </a:ext>
                  </a:extLst>
                </a:gridCol>
                <a:gridCol w="6951306">
                  <a:extLst>
                    <a:ext uri="{9D8B030D-6E8A-4147-A177-3AD203B41FA5}">
                      <a16:colId xmlns:a16="http://schemas.microsoft.com/office/drawing/2014/main" val="1657117708"/>
                    </a:ext>
                  </a:extLst>
                </a:gridCol>
              </a:tblGrid>
              <a:tr h="226723">
                <a:tc>
                  <a:txBody>
                    <a:bodyPr/>
                    <a:lstStyle/>
                    <a:p>
                      <a:r>
                        <a:rPr lang="en-US" sz="1400" dirty="0"/>
                        <a:t>Name of the State /UT</a:t>
                      </a:r>
                      <a:endParaRPr lang="en-US" sz="1400" dirty="0">
                        <a:solidFill>
                          <a:schemeClr val="bg1"/>
                        </a:solidFill>
                      </a:endParaRPr>
                    </a:p>
                  </a:txBody>
                  <a:tcPr marL="0" marR="0" marT="0" marB="0" anchor="ctr"/>
                </a:tc>
                <a:tc>
                  <a:txBody>
                    <a:bodyPr/>
                    <a:lstStyle/>
                    <a:p>
                      <a:r>
                        <a:rPr lang="en-US" sz="1400" dirty="0"/>
                        <a:t>Name of PTGs / particularly vulnerable tribal groups</a:t>
                      </a:r>
                      <a:endParaRPr lang="en-US" sz="1400" dirty="0">
                        <a:solidFill>
                          <a:schemeClr val="bg1"/>
                        </a:solidFill>
                      </a:endParaRPr>
                    </a:p>
                  </a:txBody>
                  <a:tcPr marL="0" marR="0" marT="0" marB="0" anchor="ctr"/>
                </a:tc>
                <a:extLst>
                  <a:ext uri="{0D108BD9-81ED-4DB2-BD59-A6C34878D82A}">
                    <a16:rowId xmlns:a16="http://schemas.microsoft.com/office/drawing/2014/main" val="2262822898"/>
                  </a:ext>
                </a:extLst>
              </a:tr>
              <a:tr h="830124">
                <a:tc>
                  <a:txBody>
                    <a:bodyPr/>
                    <a:lstStyle/>
                    <a:p>
                      <a:pPr algn="ctr"/>
                      <a:r>
                        <a:rPr lang="en-US" sz="1400" dirty="0"/>
                        <a:t>Andhra Pradesh</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1. Bodo </a:t>
                      </a:r>
                      <a:r>
                        <a:rPr lang="en-US" sz="1400" dirty="0" err="1"/>
                        <a:t>Gadaba</a:t>
                      </a:r>
                      <a:r>
                        <a:rPr lang="en-US" sz="1400" dirty="0"/>
                        <a:t>, (2. </a:t>
                      </a:r>
                      <a:r>
                        <a:rPr lang="en-US" sz="1400" dirty="0" err="1"/>
                        <a:t>Bondo</a:t>
                      </a:r>
                      <a:r>
                        <a:rPr lang="en-US" sz="1400" dirty="0"/>
                        <a:t> </a:t>
                      </a:r>
                      <a:r>
                        <a:rPr lang="en-US" sz="1400" dirty="0" err="1"/>
                        <a:t>Poroja</a:t>
                      </a:r>
                      <a:r>
                        <a:rPr lang="en-US" sz="1400" dirty="0"/>
                        <a:t>, (3. </a:t>
                      </a:r>
                      <a:r>
                        <a:rPr lang="en-US" sz="1400" dirty="0" err="1"/>
                        <a:t>Chenchu</a:t>
                      </a:r>
                      <a:r>
                        <a:rPr lang="en-US" sz="1400" dirty="0"/>
                        <a:t>, (4. </a:t>
                      </a:r>
                      <a:r>
                        <a:rPr lang="en-US" sz="1400" dirty="0" err="1"/>
                        <a:t>Dongria</a:t>
                      </a:r>
                      <a:r>
                        <a:rPr lang="en-US" sz="1400" dirty="0"/>
                        <a:t> </a:t>
                      </a:r>
                      <a:r>
                        <a:rPr lang="en-US" sz="1400" dirty="0" err="1"/>
                        <a:t>Khond</a:t>
                      </a:r>
                      <a:r>
                        <a:rPr lang="en-US" sz="1400" dirty="0"/>
                        <a:t>, (5. </a:t>
                      </a:r>
                      <a:r>
                        <a:rPr lang="en-US" sz="1400" dirty="0" err="1"/>
                        <a:t>Gutob</a:t>
                      </a:r>
                      <a:r>
                        <a:rPr lang="en-US" sz="1400" dirty="0"/>
                        <a:t> </a:t>
                      </a:r>
                      <a:r>
                        <a:rPr lang="en-US" sz="1400" dirty="0" err="1"/>
                        <a:t>Gadaba</a:t>
                      </a:r>
                      <a:r>
                        <a:rPr lang="en-US" sz="1400" dirty="0"/>
                        <a:t>, (6. </a:t>
                      </a:r>
                      <a:r>
                        <a:rPr lang="en-US" sz="1400" dirty="0" err="1"/>
                        <a:t>Khond</a:t>
                      </a:r>
                      <a:r>
                        <a:rPr lang="en-US" sz="1400" dirty="0"/>
                        <a:t> </a:t>
                      </a:r>
                      <a:r>
                        <a:rPr lang="en-US" sz="1400" dirty="0" err="1"/>
                        <a:t>Poroja</a:t>
                      </a:r>
                      <a:r>
                        <a:rPr lang="en-US" sz="1400" dirty="0"/>
                        <a:t>, (7. </a:t>
                      </a:r>
                      <a:r>
                        <a:rPr lang="en-US" sz="1400" dirty="0" err="1"/>
                        <a:t>Kolam</a:t>
                      </a:r>
                      <a:r>
                        <a:rPr lang="en-US" sz="1400" dirty="0"/>
                        <a:t>, (8. </a:t>
                      </a:r>
                      <a:r>
                        <a:rPr lang="en-US" sz="1400" dirty="0" err="1"/>
                        <a:t>Kondareddis</a:t>
                      </a:r>
                      <a:r>
                        <a:rPr lang="en-US" sz="1400" dirty="0"/>
                        <a:t>, (9. Konda </a:t>
                      </a:r>
                      <a:r>
                        <a:rPr lang="en-US" sz="1400" dirty="0" err="1"/>
                        <a:t>Savaras</a:t>
                      </a:r>
                      <a:r>
                        <a:rPr lang="en-US" sz="1400" dirty="0"/>
                        <a:t>, (10. </a:t>
                      </a:r>
                      <a:r>
                        <a:rPr lang="en-US" sz="1400" dirty="0" err="1"/>
                        <a:t>Kutia</a:t>
                      </a:r>
                      <a:r>
                        <a:rPr lang="en-US" sz="1400" dirty="0"/>
                        <a:t> </a:t>
                      </a:r>
                      <a:r>
                        <a:rPr lang="en-US" sz="1400" dirty="0" err="1"/>
                        <a:t>Khond</a:t>
                      </a:r>
                      <a:r>
                        <a:rPr lang="en-US" sz="1400" dirty="0"/>
                        <a:t>, (11. </a:t>
                      </a:r>
                      <a:r>
                        <a:rPr lang="en-US" sz="1400" dirty="0" err="1"/>
                        <a:t>Parengi</a:t>
                      </a:r>
                      <a:r>
                        <a:rPr lang="en-US" sz="1400" dirty="0"/>
                        <a:t> </a:t>
                      </a:r>
                      <a:r>
                        <a:rPr lang="en-US" sz="1400" dirty="0" err="1"/>
                        <a:t>Poroja</a:t>
                      </a:r>
                      <a:r>
                        <a:rPr lang="en-US" sz="1400" dirty="0"/>
                        <a:t>, (12. </a:t>
                      </a:r>
                      <a:r>
                        <a:rPr lang="en-US" sz="1400" dirty="0" err="1"/>
                        <a:t>Thoti</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287225"/>
                  </a:ext>
                </a:extLst>
              </a:tr>
              <a:tr h="622593">
                <a:tc>
                  <a:txBody>
                    <a:bodyPr/>
                    <a:lstStyle/>
                    <a:p>
                      <a:pPr algn="ctr"/>
                      <a:r>
                        <a:rPr lang="en-US" sz="1400" dirty="0"/>
                        <a:t>Bihar (including Jharkhand)</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13. </a:t>
                      </a:r>
                      <a:r>
                        <a:rPr lang="en-US" sz="1400" dirty="0" err="1"/>
                        <a:t>Asurs</a:t>
                      </a:r>
                      <a:r>
                        <a:rPr lang="en-US" sz="1400" dirty="0"/>
                        <a:t>, (14. </a:t>
                      </a:r>
                      <a:r>
                        <a:rPr lang="en-US" sz="1400" dirty="0" err="1"/>
                        <a:t>Birhor</a:t>
                      </a:r>
                      <a:r>
                        <a:rPr lang="en-US" sz="1400" dirty="0"/>
                        <a:t>, (15. </a:t>
                      </a:r>
                      <a:r>
                        <a:rPr lang="en-US" sz="1400" dirty="0" err="1"/>
                        <a:t>Birjia</a:t>
                      </a:r>
                      <a:r>
                        <a:rPr lang="en-US" sz="1400" dirty="0"/>
                        <a:t>, (16. Hill </a:t>
                      </a:r>
                      <a:r>
                        <a:rPr lang="en-US" sz="1400" dirty="0" err="1"/>
                        <a:t>Kharia</a:t>
                      </a:r>
                      <a:r>
                        <a:rPr lang="en-US" sz="1400" dirty="0"/>
                        <a:t>, (17. </a:t>
                      </a:r>
                      <a:r>
                        <a:rPr lang="en-US" sz="1400" dirty="0" err="1"/>
                        <a:t>Korwas</a:t>
                      </a:r>
                      <a:r>
                        <a:rPr lang="en-US" sz="1400" dirty="0"/>
                        <a:t>, (18. Mal </a:t>
                      </a:r>
                      <a:r>
                        <a:rPr lang="en-US" sz="1400" dirty="0" err="1"/>
                        <a:t>Paharia</a:t>
                      </a:r>
                      <a:r>
                        <a:rPr lang="en-US" sz="1400" dirty="0"/>
                        <a:t>, (19. </a:t>
                      </a:r>
                      <a:r>
                        <a:rPr lang="en-US" sz="1400" dirty="0" err="1"/>
                        <a:t>Parhaiyas</a:t>
                      </a:r>
                      <a:r>
                        <a:rPr lang="en-US" sz="1400" dirty="0"/>
                        <a:t>, (20. </a:t>
                      </a:r>
                      <a:r>
                        <a:rPr lang="en-US" sz="1400" dirty="0" err="1"/>
                        <a:t>Sauria</a:t>
                      </a:r>
                      <a:r>
                        <a:rPr lang="en-US" sz="1400" dirty="0"/>
                        <a:t> </a:t>
                      </a:r>
                      <a:r>
                        <a:rPr lang="en-US" sz="1400" dirty="0" err="1"/>
                        <a:t>Paharia</a:t>
                      </a:r>
                      <a:r>
                        <a:rPr lang="en-US" sz="1400" dirty="0"/>
                        <a:t>, (21. </a:t>
                      </a:r>
                      <a:r>
                        <a:rPr lang="en-US" sz="1400" dirty="0" err="1"/>
                        <a:t>Savar</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6230897"/>
                  </a:ext>
                </a:extLst>
              </a:tr>
              <a:tr h="415062">
                <a:tc>
                  <a:txBody>
                    <a:bodyPr/>
                    <a:lstStyle/>
                    <a:p>
                      <a:pPr algn="ctr"/>
                      <a:r>
                        <a:rPr lang="en-US" sz="1400" dirty="0"/>
                        <a:t>Gujarat</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22. </a:t>
                      </a:r>
                      <a:r>
                        <a:rPr lang="en-US" sz="1400" dirty="0" err="1"/>
                        <a:t>Kathodi</a:t>
                      </a:r>
                      <a:r>
                        <a:rPr lang="en-US" sz="1400" dirty="0"/>
                        <a:t>, (23. </a:t>
                      </a:r>
                      <a:r>
                        <a:rPr lang="en-US" sz="1400" dirty="0" err="1"/>
                        <a:t>Kotwalia</a:t>
                      </a:r>
                      <a:r>
                        <a:rPr lang="en-US" sz="1400" dirty="0"/>
                        <a:t>, (24. </a:t>
                      </a:r>
                      <a:r>
                        <a:rPr lang="en-US" sz="1400" dirty="0" err="1"/>
                        <a:t>Padhar</a:t>
                      </a:r>
                      <a:r>
                        <a:rPr lang="en-US" sz="1400" dirty="0"/>
                        <a:t>, (25. </a:t>
                      </a:r>
                      <a:r>
                        <a:rPr lang="en-US" sz="1400" dirty="0" err="1"/>
                        <a:t>Siddi</a:t>
                      </a:r>
                      <a:r>
                        <a:rPr lang="en-US" sz="1400" dirty="0"/>
                        <a:t>, (26. </a:t>
                      </a:r>
                      <a:r>
                        <a:rPr lang="en-US" sz="1400" dirty="0" err="1"/>
                        <a:t>Kolgha</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0468553"/>
                  </a:ext>
                </a:extLst>
              </a:tr>
              <a:tr h="226723">
                <a:tc>
                  <a:txBody>
                    <a:bodyPr/>
                    <a:lstStyle/>
                    <a:p>
                      <a:pPr algn="ctr"/>
                      <a:r>
                        <a:rPr lang="en-US" sz="1400" dirty="0"/>
                        <a:t>Karnataka</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27. </a:t>
                      </a:r>
                      <a:r>
                        <a:rPr lang="en-US" sz="1400" dirty="0" err="1"/>
                        <a:t>Jenu</a:t>
                      </a:r>
                      <a:r>
                        <a:rPr lang="en-US" sz="1400" dirty="0"/>
                        <a:t> </a:t>
                      </a:r>
                      <a:r>
                        <a:rPr lang="en-US" sz="1400" dirty="0" err="1"/>
                        <a:t>Kuruba</a:t>
                      </a:r>
                      <a:r>
                        <a:rPr lang="en-US" sz="1400" dirty="0"/>
                        <a:t>, (28. </a:t>
                      </a:r>
                      <a:r>
                        <a:rPr lang="en-US" sz="1400" dirty="0" err="1"/>
                        <a:t>Koraga</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61261"/>
                  </a:ext>
                </a:extLst>
              </a:tr>
              <a:tr h="453447">
                <a:tc>
                  <a:txBody>
                    <a:bodyPr/>
                    <a:lstStyle/>
                    <a:p>
                      <a:pPr algn="ctr"/>
                      <a:r>
                        <a:rPr lang="en-US" sz="1400" dirty="0"/>
                        <a:t>Kerala</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29. </a:t>
                      </a:r>
                      <a:r>
                        <a:rPr lang="en-US" sz="1400" dirty="0" err="1"/>
                        <a:t>Cholanaikayan</a:t>
                      </a:r>
                      <a:r>
                        <a:rPr lang="en-US" sz="1400" dirty="0"/>
                        <a:t>, ((a section of </a:t>
                      </a:r>
                      <a:r>
                        <a:rPr lang="en-US" sz="1400" dirty="0" err="1"/>
                        <a:t>Kattunaickans</a:t>
                      </a:r>
                      <a:r>
                        <a:rPr lang="en-US" sz="1400" dirty="0"/>
                        <a:t>), (30. Kadar, (31. </a:t>
                      </a:r>
                      <a:r>
                        <a:rPr lang="en-US" sz="1400" dirty="0" err="1"/>
                        <a:t>Kattunayakan</a:t>
                      </a:r>
                      <a:r>
                        <a:rPr lang="en-US" sz="1400" dirty="0"/>
                        <a:t>, (32. </a:t>
                      </a:r>
                      <a:r>
                        <a:rPr lang="en-US" sz="1400" dirty="0" err="1"/>
                        <a:t>Kurumbas</a:t>
                      </a:r>
                      <a:r>
                        <a:rPr lang="en-US" sz="1400" dirty="0"/>
                        <a:t>, (33. </a:t>
                      </a:r>
                      <a:r>
                        <a:rPr lang="en-US" sz="1400" dirty="0" err="1"/>
                        <a:t>Koraga</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9971856"/>
                  </a:ext>
                </a:extLst>
              </a:tr>
              <a:tr h="453447">
                <a:tc>
                  <a:txBody>
                    <a:bodyPr/>
                    <a:lstStyle/>
                    <a:p>
                      <a:pPr algn="ctr"/>
                      <a:r>
                        <a:rPr lang="en-US" sz="1400" dirty="0" err="1"/>
                        <a:t>MP+Chhattisgarh</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34. </a:t>
                      </a:r>
                      <a:r>
                        <a:rPr lang="en-US" sz="1400" dirty="0" err="1"/>
                        <a:t>Abujh</a:t>
                      </a:r>
                      <a:r>
                        <a:rPr lang="en-US" sz="1400" dirty="0"/>
                        <a:t> Marias, (35. </a:t>
                      </a:r>
                      <a:r>
                        <a:rPr lang="en-US" sz="1400" dirty="0" err="1"/>
                        <a:t>Baigas</a:t>
                      </a:r>
                      <a:r>
                        <a:rPr lang="en-US" sz="1400" dirty="0"/>
                        <a:t>, (36. </a:t>
                      </a:r>
                      <a:r>
                        <a:rPr lang="en-US" sz="1400" dirty="0" err="1"/>
                        <a:t>Bharias</a:t>
                      </a:r>
                      <a:r>
                        <a:rPr lang="en-US" sz="1400" dirty="0"/>
                        <a:t>, (37. Hill </a:t>
                      </a:r>
                      <a:r>
                        <a:rPr lang="en-US" sz="1400" dirty="0" err="1"/>
                        <a:t>Korbas</a:t>
                      </a:r>
                      <a:r>
                        <a:rPr lang="en-US" sz="1400" dirty="0"/>
                        <a:t>, (38. </a:t>
                      </a:r>
                      <a:r>
                        <a:rPr lang="en-US" sz="1400" dirty="0" err="1"/>
                        <a:t>Kamars</a:t>
                      </a:r>
                      <a:r>
                        <a:rPr lang="en-US" sz="1400" dirty="0"/>
                        <a:t>, (39. </a:t>
                      </a:r>
                      <a:r>
                        <a:rPr lang="en-US" sz="1400" dirty="0" err="1"/>
                        <a:t>Saharias</a:t>
                      </a:r>
                      <a:r>
                        <a:rPr lang="en-US" sz="1400" dirty="0"/>
                        <a:t>, (40. </a:t>
                      </a:r>
                      <a:r>
                        <a:rPr lang="en-US" sz="1400" dirty="0" err="1"/>
                        <a:t>Birhor</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8923652"/>
                  </a:ext>
                </a:extLst>
              </a:tr>
              <a:tr h="226723">
                <a:tc>
                  <a:txBody>
                    <a:bodyPr/>
                    <a:lstStyle/>
                    <a:p>
                      <a:pPr algn="ctr"/>
                      <a:r>
                        <a:rPr lang="en-US" sz="1400" dirty="0"/>
                        <a:t>Maharashtra</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41. </a:t>
                      </a:r>
                      <a:r>
                        <a:rPr lang="en-US" sz="1400" dirty="0" err="1"/>
                        <a:t>Katkaria</a:t>
                      </a:r>
                      <a:r>
                        <a:rPr lang="en-US" sz="1400" dirty="0"/>
                        <a:t>, ((</a:t>
                      </a:r>
                      <a:r>
                        <a:rPr lang="en-US" sz="1400" dirty="0" err="1"/>
                        <a:t>Kathodia</a:t>
                      </a:r>
                      <a:r>
                        <a:rPr lang="en-US" sz="1400" dirty="0"/>
                        <a:t>), (42. </a:t>
                      </a:r>
                      <a:r>
                        <a:rPr lang="en-US" sz="1400" dirty="0" err="1"/>
                        <a:t>Kolam</a:t>
                      </a:r>
                      <a:r>
                        <a:rPr lang="en-US" sz="1400" dirty="0"/>
                        <a:t>, (43. Maria Gond</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425644"/>
                  </a:ext>
                </a:extLst>
              </a:tr>
              <a:tr h="226723">
                <a:tc>
                  <a:txBody>
                    <a:bodyPr/>
                    <a:lstStyle/>
                    <a:p>
                      <a:pPr algn="ctr"/>
                      <a:r>
                        <a:rPr lang="en-US" sz="1400" dirty="0"/>
                        <a:t>Manipur</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44. Marram </a:t>
                      </a:r>
                      <a:r>
                        <a:rPr lang="en-US" sz="1400" dirty="0" err="1"/>
                        <a:t>Nagas</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0844796"/>
                  </a:ext>
                </a:extLst>
              </a:tr>
              <a:tr h="830124">
                <a:tc>
                  <a:txBody>
                    <a:bodyPr/>
                    <a:lstStyle/>
                    <a:p>
                      <a:pPr algn="ctr"/>
                      <a:r>
                        <a:rPr lang="en-US" sz="1400" dirty="0"/>
                        <a:t>Orissa</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45. </a:t>
                      </a:r>
                      <a:r>
                        <a:rPr lang="en-US" sz="1400" dirty="0" err="1"/>
                        <a:t>Birhor</a:t>
                      </a:r>
                      <a:r>
                        <a:rPr lang="en-US" sz="1400" dirty="0"/>
                        <a:t>, (46. </a:t>
                      </a:r>
                      <a:r>
                        <a:rPr lang="en-US" sz="1400" dirty="0" err="1"/>
                        <a:t>Bondo</a:t>
                      </a:r>
                      <a:r>
                        <a:rPr lang="en-US" sz="1400" dirty="0"/>
                        <a:t>, (47. </a:t>
                      </a:r>
                      <a:r>
                        <a:rPr lang="en-US" sz="1400" dirty="0" err="1"/>
                        <a:t>Didayi</a:t>
                      </a:r>
                      <a:r>
                        <a:rPr lang="en-US" sz="1400" dirty="0"/>
                        <a:t>, (48. </a:t>
                      </a:r>
                      <a:r>
                        <a:rPr lang="en-US" sz="1400" dirty="0" err="1"/>
                        <a:t>Dongria-Khond</a:t>
                      </a:r>
                      <a:r>
                        <a:rPr lang="en-US" sz="1400" dirty="0"/>
                        <a:t>, (49. </a:t>
                      </a:r>
                      <a:r>
                        <a:rPr lang="en-US" sz="1400" dirty="0" err="1"/>
                        <a:t>Juangs</a:t>
                      </a:r>
                      <a:r>
                        <a:rPr lang="en-US" sz="1400" dirty="0"/>
                        <a:t>, (50. </a:t>
                      </a:r>
                      <a:r>
                        <a:rPr lang="en-US" sz="1400" dirty="0" err="1"/>
                        <a:t>Kharias</a:t>
                      </a:r>
                      <a:r>
                        <a:rPr lang="en-US" sz="1400" dirty="0"/>
                        <a:t>, (51. </a:t>
                      </a:r>
                      <a:r>
                        <a:rPr lang="en-US" sz="1400" dirty="0" err="1"/>
                        <a:t>Kutia</a:t>
                      </a:r>
                      <a:r>
                        <a:rPr lang="en-US" sz="1400" dirty="0"/>
                        <a:t> </a:t>
                      </a:r>
                      <a:r>
                        <a:rPr lang="en-US" sz="1400" dirty="0" err="1"/>
                        <a:t>Kondh</a:t>
                      </a:r>
                      <a:r>
                        <a:rPr lang="en-US" sz="1400" dirty="0"/>
                        <a:t>, (52. </a:t>
                      </a:r>
                      <a:r>
                        <a:rPr lang="en-US" sz="1400" dirty="0" err="1"/>
                        <a:t>Lanjia</a:t>
                      </a:r>
                      <a:r>
                        <a:rPr lang="en-US" sz="1400" dirty="0"/>
                        <a:t> </a:t>
                      </a:r>
                      <a:r>
                        <a:rPr lang="en-US" sz="1400" dirty="0" err="1"/>
                        <a:t>Sauras</a:t>
                      </a:r>
                      <a:r>
                        <a:rPr lang="en-US" sz="1400" dirty="0"/>
                        <a:t>, (53. </a:t>
                      </a:r>
                      <a:r>
                        <a:rPr lang="en-US" sz="1400" dirty="0" err="1"/>
                        <a:t>Lodhas</a:t>
                      </a:r>
                      <a:r>
                        <a:rPr lang="en-US" sz="1400" dirty="0"/>
                        <a:t>, (54. </a:t>
                      </a:r>
                      <a:r>
                        <a:rPr lang="en-US" sz="1400" dirty="0" err="1"/>
                        <a:t>Mankidias</a:t>
                      </a:r>
                      <a:r>
                        <a:rPr lang="en-US" sz="1400" dirty="0"/>
                        <a:t>, (55. </a:t>
                      </a:r>
                      <a:r>
                        <a:rPr lang="en-US" sz="1400" dirty="0" err="1"/>
                        <a:t>Paudi</a:t>
                      </a:r>
                      <a:r>
                        <a:rPr lang="en-US" sz="1400" dirty="0"/>
                        <a:t> </a:t>
                      </a:r>
                      <a:r>
                        <a:rPr lang="en-US" sz="1400" dirty="0" err="1"/>
                        <a:t>Bhuyans</a:t>
                      </a:r>
                      <a:r>
                        <a:rPr lang="en-US" sz="1400" dirty="0"/>
                        <a:t>, (56. </a:t>
                      </a:r>
                      <a:r>
                        <a:rPr lang="en-US" sz="1400" dirty="0" err="1"/>
                        <a:t>Soura</a:t>
                      </a:r>
                      <a:r>
                        <a:rPr lang="en-US" sz="1400" dirty="0"/>
                        <a:t>, (57. </a:t>
                      </a:r>
                      <a:r>
                        <a:rPr lang="en-US" sz="1400" dirty="0" err="1"/>
                        <a:t>Chuktia</a:t>
                      </a:r>
                      <a:r>
                        <a:rPr lang="en-US" sz="1400" dirty="0"/>
                        <a:t> </a:t>
                      </a:r>
                      <a:r>
                        <a:rPr lang="en-US" sz="1400" dirty="0" err="1"/>
                        <a:t>Bhunjia</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6675218"/>
                  </a:ext>
                </a:extLst>
              </a:tr>
              <a:tr h="226723">
                <a:tc>
                  <a:txBody>
                    <a:bodyPr/>
                    <a:lstStyle/>
                    <a:p>
                      <a:pPr algn="ctr"/>
                      <a:r>
                        <a:rPr lang="en-US" sz="1400" dirty="0"/>
                        <a:t>Rajasthan</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58. </a:t>
                      </a:r>
                      <a:r>
                        <a:rPr lang="en-US" sz="1400" dirty="0" err="1"/>
                        <a:t>Seharias</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481353"/>
                  </a:ext>
                </a:extLst>
              </a:tr>
              <a:tr h="415062">
                <a:tc>
                  <a:txBody>
                    <a:bodyPr/>
                    <a:lstStyle/>
                    <a:p>
                      <a:pPr algn="ctr"/>
                      <a:r>
                        <a:rPr lang="en-US" sz="1400" dirty="0"/>
                        <a:t>Tamil Nadu</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59. </a:t>
                      </a:r>
                      <a:r>
                        <a:rPr lang="en-US" sz="1400" dirty="0" err="1"/>
                        <a:t>Kattu</a:t>
                      </a:r>
                      <a:r>
                        <a:rPr lang="en-US" sz="1400" dirty="0"/>
                        <a:t> </a:t>
                      </a:r>
                      <a:r>
                        <a:rPr lang="en-US" sz="1400" dirty="0" err="1"/>
                        <a:t>Nayakans</a:t>
                      </a:r>
                      <a:r>
                        <a:rPr lang="en-US" sz="1400" dirty="0"/>
                        <a:t>, (60. </a:t>
                      </a:r>
                      <a:r>
                        <a:rPr lang="en-US" sz="1400" dirty="0" err="1"/>
                        <a:t>Kotas</a:t>
                      </a:r>
                      <a:r>
                        <a:rPr lang="en-US" sz="1400" dirty="0"/>
                        <a:t>, (61. </a:t>
                      </a:r>
                      <a:r>
                        <a:rPr lang="en-US" sz="1400" dirty="0" err="1"/>
                        <a:t>Kurumbas</a:t>
                      </a:r>
                      <a:r>
                        <a:rPr lang="en-US" sz="1400" dirty="0"/>
                        <a:t>, (62. </a:t>
                      </a:r>
                      <a:r>
                        <a:rPr lang="en-US" sz="1400" dirty="0" err="1"/>
                        <a:t>Irulas</a:t>
                      </a:r>
                      <a:r>
                        <a:rPr lang="en-US" sz="1400" dirty="0"/>
                        <a:t>, (63. </a:t>
                      </a:r>
                      <a:r>
                        <a:rPr lang="en-US" sz="1400" dirty="0" err="1"/>
                        <a:t>Paniyans</a:t>
                      </a:r>
                      <a:r>
                        <a:rPr lang="en-US" sz="1400" dirty="0"/>
                        <a:t>, (64. </a:t>
                      </a:r>
                      <a:r>
                        <a:rPr lang="en-US" sz="1400" dirty="0" err="1"/>
                        <a:t>Todas</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9684035"/>
                  </a:ext>
                </a:extLst>
              </a:tr>
              <a:tr h="226723">
                <a:tc>
                  <a:txBody>
                    <a:bodyPr/>
                    <a:lstStyle/>
                    <a:p>
                      <a:pPr algn="ctr"/>
                      <a:r>
                        <a:rPr lang="en-US" sz="1400" dirty="0"/>
                        <a:t>Tripura</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65. </a:t>
                      </a:r>
                      <a:r>
                        <a:rPr lang="en-US" sz="1400" dirty="0" err="1"/>
                        <a:t>Reangs</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7746726"/>
                  </a:ext>
                </a:extLst>
              </a:tr>
              <a:tr h="453447">
                <a:tc>
                  <a:txBody>
                    <a:bodyPr/>
                    <a:lstStyle/>
                    <a:p>
                      <a:pPr algn="ctr"/>
                      <a:r>
                        <a:rPr lang="en-US" sz="1400" dirty="0" err="1"/>
                        <a:t>UP+Uttarakhand</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66. </a:t>
                      </a:r>
                      <a:r>
                        <a:rPr lang="en-US" sz="1400" dirty="0" err="1"/>
                        <a:t>Buxas</a:t>
                      </a:r>
                      <a:r>
                        <a:rPr lang="en-US" sz="1400" dirty="0"/>
                        <a:t>, (67. </a:t>
                      </a:r>
                      <a:r>
                        <a:rPr lang="en-US" sz="1400" dirty="0" err="1"/>
                        <a:t>Rajis</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617403"/>
                  </a:ext>
                </a:extLst>
              </a:tr>
              <a:tr h="226723">
                <a:tc>
                  <a:txBody>
                    <a:bodyPr/>
                    <a:lstStyle/>
                    <a:p>
                      <a:pPr algn="ctr"/>
                      <a:r>
                        <a:rPr lang="en-US" sz="1400" dirty="0"/>
                        <a:t>West Bengal</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t>68. </a:t>
                      </a:r>
                      <a:r>
                        <a:rPr lang="en-US" sz="1400" dirty="0" err="1"/>
                        <a:t>Birhor</a:t>
                      </a:r>
                      <a:r>
                        <a:rPr lang="en-US" sz="1400" dirty="0"/>
                        <a:t>, (69. </a:t>
                      </a:r>
                      <a:r>
                        <a:rPr lang="en-US" sz="1400" dirty="0" err="1"/>
                        <a:t>Lodhas</a:t>
                      </a:r>
                      <a:r>
                        <a:rPr lang="en-US" sz="1400" dirty="0"/>
                        <a:t>, (70. </a:t>
                      </a:r>
                      <a:r>
                        <a:rPr lang="en-US" sz="1400" dirty="0" err="1"/>
                        <a:t>Totos</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1513091"/>
                  </a:ext>
                </a:extLst>
              </a:tr>
              <a:tr h="415062">
                <a:tc>
                  <a:txBody>
                    <a:bodyPr/>
                    <a:lstStyle/>
                    <a:p>
                      <a:pPr algn="ctr"/>
                      <a:r>
                        <a:rPr lang="en-US" sz="1400" dirty="0"/>
                        <a:t>Andaman &amp; Nicobar Islands</a:t>
                      </a:r>
                      <a:endParaRPr lang="en-US" sz="1400" dirty="0">
                        <a:solidFill>
                          <a:schemeClr val="bg1"/>
                        </a:solidFill>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40000"/>
                        <a:lumOff val="60000"/>
                      </a:schemeClr>
                    </a:solidFill>
                  </a:tcPr>
                </a:tc>
                <a:tc>
                  <a:txBody>
                    <a:bodyPr/>
                    <a:lstStyle/>
                    <a:p>
                      <a:r>
                        <a:rPr lang="en-US" sz="1400" dirty="0"/>
                        <a:t>71. Great Andamanese, (72. </a:t>
                      </a:r>
                      <a:r>
                        <a:rPr lang="en-US" sz="1400" dirty="0" err="1"/>
                        <a:t>Jarawas</a:t>
                      </a:r>
                      <a:r>
                        <a:rPr lang="en-US" sz="1400" dirty="0"/>
                        <a:t>, (73. </a:t>
                      </a:r>
                      <a:r>
                        <a:rPr lang="en-US" sz="1400" dirty="0" err="1"/>
                        <a:t>Onges</a:t>
                      </a:r>
                      <a:r>
                        <a:rPr lang="en-US" sz="1400" dirty="0"/>
                        <a:t>, (74. Sentinelese, (75. </a:t>
                      </a:r>
                      <a:r>
                        <a:rPr lang="en-US" sz="1400" dirty="0" err="1"/>
                        <a:t>Shom</a:t>
                      </a:r>
                      <a:r>
                        <a:rPr lang="en-US" sz="1400" dirty="0"/>
                        <a:t> Pens</a:t>
                      </a:r>
                      <a:endParaRPr lang="en-US" sz="14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6309864"/>
                  </a:ext>
                </a:extLst>
              </a:tr>
            </a:tbl>
          </a:graphicData>
        </a:graphic>
      </p:graphicFrame>
      <p:sp>
        <p:nvSpPr>
          <p:cNvPr id="2" name="Rectangle 1"/>
          <p:cNvSpPr/>
          <p:nvPr/>
        </p:nvSpPr>
        <p:spPr>
          <a:xfrm>
            <a:off x="4989443" y="5307494"/>
            <a:ext cx="4154557" cy="974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t>Not all states/UT have PTG/</a:t>
            </a:r>
            <a:r>
              <a:rPr lang="en-US" dirty="0" err="1"/>
              <a:t>pvTG</a:t>
            </a:r>
            <a:endParaRPr lang="en-US" dirty="0"/>
          </a:p>
          <a:p>
            <a:pPr marL="342900" indent="-342900">
              <a:buAutoNum type="arabicPeriod"/>
            </a:pPr>
            <a:r>
              <a:rPr lang="en-US" dirty="0"/>
              <a:t>Which ones in your state? For interview</a:t>
            </a:r>
          </a:p>
        </p:txBody>
      </p:sp>
    </p:spTree>
    <p:extLst>
      <p:ext uri="{BB962C8B-B14F-4D97-AF65-F5344CB8AC3E}">
        <p14:creationId xmlns:p14="http://schemas.microsoft.com/office/powerpoint/2010/main" val="1742957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Constitution: SC/ST are area wise only</a:t>
            </a:r>
          </a:p>
        </p:txBody>
      </p:sp>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3526971" y="5861448"/>
            <a:ext cx="5551715" cy="9703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800" dirty="0"/>
              <a:t>Governor ► President “MAY” Specify</a:t>
            </a:r>
          </a:p>
          <a:p>
            <a:pPr marL="457200" indent="-457200">
              <a:buFont typeface="+mj-lt"/>
              <a:buAutoNum type="arabicPeriod"/>
            </a:pPr>
            <a:r>
              <a:rPr lang="en-US" sz="2800" dirty="0"/>
              <a:t>Parliament “may” amend list</a:t>
            </a:r>
          </a:p>
        </p:txBody>
      </p:sp>
    </p:spTree>
    <p:extLst>
      <p:ext uri="{BB962C8B-B14F-4D97-AF65-F5344CB8AC3E}">
        <p14:creationId xmlns:p14="http://schemas.microsoft.com/office/powerpoint/2010/main" val="6815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4168F89-39AA-4A26-9CF6-8335A58ED2CA}"/>
                                            </p:graphicEl>
                                          </p:spTgt>
                                        </p:tgtEl>
                                        <p:attrNameLst>
                                          <p:attrName>style.visibility</p:attrName>
                                        </p:attrNameLst>
                                      </p:cBhvr>
                                      <p:to>
                                        <p:strVal val="visible"/>
                                      </p:to>
                                    </p:set>
                                    <p:animEffect transition="in" filter="fade">
                                      <p:cBhvr>
                                        <p:cTn id="7" dur="500"/>
                                        <p:tgtEl>
                                          <p:spTgt spid="4">
                                            <p:graphicEl>
                                              <a:dgm id="{94168F89-39AA-4A26-9CF6-8335A58ED2C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A8AFB1F-E58B-4D05-81F3-B90131EC0C42}"/>
                                            </p:graphicEl>
                                          </p:spTgt>
                                        </p:tgtEl>
                                        <p:attrNameLst>
                                          <p:attrName>style.visibility</p:attrName>
                                        </p:attrNameLst>
                                      </p:cBhvr>
                                      <p:to>
                                        <p:strVal val="visible"/>
                                      </p:to>
                                    </p:set>
                                    <p:animEffect transition="in" filter="fade">
                                      <p:cBhvr>
                                        <p:cTn id="12" dur="500"/>
                                        <p:tgtEl>
                                          <p:spTgt spid="4">
                                            <p:graphicEl>
                                              <a:dgm id="{5A8AFB1F-E58B-4D05-81F3-B90131EC0C4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FED2E3E-BE91-4046-8E59-E977EFEF1DA9}"/>
                                            </p:graphicEl>
                                          </p:spTgt>
                                        </p:tgtEl>
                                        <p:attrNameLst>
                                          <p:attrName>style.visibility</p:attrName>
                                        </p:attrNameLst>
                                      </p:cBhvr>
                                      <p:to>
                                        <p:strVal val="visible"/>
                                      </p:to>
                                    </p:set>
                                    <p:animEffect transition="in" filter="fade">
                                      <p:cBhvr>
                                        <p:cTn id="17" dur="500"/>
                                        <p:tgtEl>
                                          <p:spTgt spid="4">
                                            <p:graphicEl>
                                              <a:dgm id="{3FED2E3E-BE91-4046-8E59-E977EFEF1DA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F535ED6-8471-4F35-B4B4-B07742293774}"/>
                                            </p:graphicEl>
                                          </p:spTgt>
                                        </p:tgtEl>
                                        <p:attrNameLst>
                                          <p:attrName>style.visibility</p:attrName>
                                        </p:attrNameLst>
                                      </p:cBhvr>
                                      <p:to>
                                        <p:strVal val="visible"/>
                                      </p:to>
                                    </p:set>
                                    <p:animEffect transition="in" filter="fade">
                                      <p:cBhvr>
                                        <p:cTn id="22" dur="500"/>
                                        <p:tgtEl>
                                          <p:spTgt spid="4">
                                            <p:graphicEl>
                                              <a:dgm id="{BF535ED6-8471-4F35-B4B4-B0774229377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Yearbook Ch. welfare</a:t>
            </a:r>
          </a:p>
        </p:txBody>
      </p:sp>
      <p:sp>
        <p:nvSpPr>
          <p:cNvPr id="4" name="Content Placeholder 3"/>
          <p:cNvSpPr>
            <a:spLocks noGrp="1"/>
          </p:cNvSpPr>
          <p:nvPr>
            <p:ph idx="1"/>
          </p:nvPr>
        </p:nvSpPr>
        <p:spPr/>
        <p:txBody>
          <a:bodyPr>
            <a:normAutofit/>
          </a:bodyPr>
          <a:lstStyle/>
          <a:p>
            <a:pPr marL="0" indent="0">
              <a:buNone/>
            </a:pPr>
            <a:r>
              <a:rPr lang="en-US" dirty="0"/>
              <a:t>Criteria for inclusion in Scheduled tribe</a:t>
            </a:r>
          </a:p>
          <a:p>
            <a:pPr marL="742950" indent="-742950">
              <a:buFont typeface="+mj-lt"/>
              <a:buAutoNum type="alphaUcPeriod"/>
            </a:pPr>
            <a:r>
              <a:rPr lang="en-US" dirty="0"/>
              <a:t>indications of primitive traits; </a:t>
            </a:r>
          </a:p>
          <a:p>
            <a:pPr marL="742950" indent="-742950">
              <a:buFont typeface="+mj-lt"/>
              <a:buAutoNum type="alphaUcPeriod"/>
            </a:pPr>
            <a:r>
              <a:rPr lang="en-US" dirty="0"/>
              <a:t>distinctive culture; </a:t>
            </a:r>
          </a:p>
          <a:p>
            <a:pPr marL="742950" indent="-742950">
              <a:buFont typeface="+mj-lt"/>
              <a:buAutoNum type="alphaUcPeriod"/>
            </a:pPr>
            <a:r>
              <a:rPr lang="en-US" dirty="0"/>
              <a:t>shyness of contact with the community at large; </a:t>
            </a:r>
          </a:p>
          <a:p>
            <a:pPr marL="742950" indent="-742950">
              <a:buFont typeface="+mj-lt"/>
              <a:buAutoNum type="alphaUcPeriod"/>
            </a:pPr>
            <a:r>
              <a:rPr lang="en-US" dirty="0"/>
              <a:t>geographical isolation i.e. backwardness.</a:t>
            </a:r>
          </a:p>
          <a:p>
            <a:pPr marL="742950" indent="-742950">
              <a:buFont typeface="+mj-lt"/>
              <a:buAutoNum type="alphaUcPeriod"/>
            </a:pPr>
            <a:r>
              <a:rPr lang="en-US" dirty="0"/>
              <a:t>Can profess any religion</a:t>
            </a:r>
          </a:p>
          <a:p>
            <a:pPr marL="742950" indent="-742950">
              <a:buFont typeface="+mj-lt"/>
              <a:buAutoNum type="alphaUcPeriod"/>
            </a:pPr>
            <a:r>
              <a:rPr lang="en-US" dirty="0">
                <a:solidFill>
                  <a:srgbClr val="00B050"/>
                </a:solidFill>
              </a:rPr>
              <a:t>All of above</a:t>
            </a:r>
          </a:p>
        </p:txBody>
      </p:sp>
      <p:sp>
        <p:nvSpPr>
          <p:cNvPr id="6" name="Rectangle 5"/>
          <p:cNvSpPr/>
          <p:nvPr/>
        </p:nvSpPr>
        <p:spPr>
          <a:xfrm>
            <a:off x="6149507" y="4488025"/>
            <a:ext cx="2640563" cy="690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 Hindu, </a:t>
            </a:r>
            <a:r>
              <a:rPr lang="en-US" dirty="0" err="1"/>
              <a:t>Buddh</a:t>
            </a:r>
            <a:r>
              <a:rPr lang="en-US" dirty="0"/>
              <a:t>, Sikh</a:t>
            </a:r>
          </a:p>
          <a:p>
            <a:pPr algn="r"/>
            <a:r>
              <a:rPr lang="en-US" dirty="0"/>
              <a:t>-</a:t>
            </a:r>
            <a:r>
              <a:rPr lang="en-US" dirty="0" err="1"/>
              <a:t>D.R.Khullar</a:t>
            </a:r>
            <a:endParaRPr lang="en-US" dirty="0"/>
          </a:p>
        </p:txBody>
      </p:sp>
    </p:spTree>
    <p:extLst>
      <p:ext uri="{BB962C8B-B14F-4D97-AF65-F5344CB8AC3E}">
        <p14:creationId xmlns:p14="http://schemas.microsoft.com/office/powerpoint/2010/main" val="42380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Yearbook Ch. welfare</a:t>
            </a:r>
          </a:p>
        </p:txBody>
      </p:sp>
      <p:sp>
        <p:nvSpPr>
          <p:cNvPr id="4" name="Content Placeholder 3"/>
          <p:cNvSpPr>
            <a:spLocks noGrp="1"/>
          </p:cNvSpPr>
          <p:nvPr>
            <p:ph idx="1"/>
          </p:nvPr>
        </p:nvSpPr>
        <p:spPr/>
        <p:txBody>
          <a:bodyPr>
            <a:normAutofit/>
          </a:bodyPr>
          <a:lstStyle/>
          <a:p>
            <a:pPr marL="0" indent="0">
              <a:buNone/>
            </a:pPr>
            <a:r>
              <a:rPr lang="en-US" sz="4800" dirty="0"/>
              <a:t>ST reservation principle(s):</a:t>
            </a:r>
          </a:p>
          <a:p>
            <a:pPr marL="742950" indent="-742950">
              <a:buFont typeface="+mj-lt"/>
              <a:buAutoNum type="alphaUcPeriod"/>
            </a:pPr>
            <a:r>
              <a:rPr lang="en-US" sz="4800" dirty="0"/>
              <a:t>No “entry” through marriage</a:t>
            </a:r>
          </a:p>
          <a:p>
            <a:pPr marL="742950" indent="-742950">
              <a:buFont typeface="+mj-lt"/>
              <a:buAutoNum type="alphaUcPeriod"/>
            </a:pPr>
            <a:r>
              <a:rPr lang="en-US" sz="4800" dirty="0"/>
              <a:t>No “exit” through marriage.</a:t>
            </a:r>
          </a:p>
          <a:p>
            <a:pPr marL="742950" indent="-742950">
              <a:buFont typeface="+mj-lt"/>
              <a:buAutoNum type="alphaUcPeriod"/>
            </a:pPr>
            <a:r>
              <a:rPr lang="en-US" sz="4800" dirty="0">
                <a:solidFill>
                  <a:srgbClr val="0070C0"/>
                </a:solidFill>
              </a:rPr>
              <a:t>Both A and B correct</a:t>
            </a:r>
          </a:p>
          <a:p>
            <a:pPr marL="742950" indent="-742950">
              <a:buFont typeface="+mj-lt"/>
              <a:buAutoNum type="alphaUcPeriod"/>
            </a:pPr>
            <a:r>
              <a:rPr lang="en-US" sz="4800" dirty="0"/>
              <a:t>Neither A nor B”.</a:t>
            </a:r>
          </a:p>
        </p:txBody>
      </p:sp>
    </p:spTree>
    <p:extLst>
      <p:ext uri="{BB962C8B-B14F-4D97-AF65-F5344CB8AC3E}">
        <p14:creationId xmlns:p14="http://schemas.microsoft.com/office/powerpoint/2010/main" val="715316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a:t>Student suicide: Father OBC, mother SC.</a:t>
            </a:r>
          </a:p>
          <a:p>
            <a:r>
              <a:rPr lang="en-US" dirty="0" err="1"/>
              <a:t>Intercaste</a:t>
            </a:r>
            <a:r>
              <a:rPr lang="en-US" dirty="0"/>
              <a:t> marriage: child to take father’s dominant caste.</a:t>
            </a:r>
          </a:p>
          <a:p>
            <a:r>
              <a:rPr lang="en-US" dirty="0"/>
              <a:t>but no strict application said </a:t>
            </a:r>
            <a:r>
              <a:rPr lang="en-US" dirty="0">
                <a:solidFill>
                  <a:srgbClr val="FFC000"/>
                </a:solidFill>
              </a:rPr>
              <a:t>Supreme Court (2012)- if suffered handicaps of mother.</a:t>
            </a:r>
          </a:p>
        </p:txBody>
      </p:sp>
      <p:sp>
        <p:nvSpPr>
          <p:cNvPr id="4" name="Title 3"/>
          <p:cNvSpPr>
            <a:spLocks noGrp="1"/>
          </p:cNvSpPr>
          <p:nvPr>
            <p:ph type="title"/>
          </p:nvPr>
        </p:nvSpPr>
        <p:spPr/>
        <p:txBody>
          <a:bodyPr/>
          <a:lstStyle/>
          <a:p>
            <a:r>
              <a:rPr lang="en-US" dirty="0"/>
              <a:t>What if </a:t>
            </a:r>
            <a:r>
              <a:rPr lang="en-US" dirty="0" err="1"/>
              <a:t>intercaste</a:t>
            </a:r>
            <a:r>
              <a:rPr lang="en-US" dirty="0"/>
              <a:t> marriage?</a:t>
            </a:r>
          </a:p>
        </p:txBody>
      </p:sp>
      <p:sp>
        <p:nvSpPr>
          <p:cNvPr id="6" name="Text Placeholder 5"/>
          <p:cNvSpPr>
            <a:spLocks noGrp="1"/>
          </p:cNvSpPr>
          <p:nvPr>
            <p:ph type="body" sz="quarter" idx="13"/>
          </p:nvPr>
        </p:nvSpPr>
        <p:spPr/>
        <p:txBody>
          <a:bodyPr/>
          <a:lstStyle/>
          <a:p>
            <a:r>
              <a:rPr lang="en-US" dirty="0"/>
              <a:t>Reservation</a:t>
            </a:r>
          </a:p>
        </p:txBody>
      </p:sp>
      <p:pic>
        <p:nvPicPr>
          <p:cNvPr id="10" name="Content Placeholder 6"/>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6664325" y="3485997"/>
            <a:ext cx="2305050" cy="2227569"/>
          </a:xfrm>
          <a:prstGeom prst="rect">
            <a:avLst/>
          </a:prstGeom>
        </p:spPr>
      </p:pic>
    </p:spTree>
    <p:extLst>
      <p:ext uri="{BB962C8B-B14F-4D97-AF65-F5344CB8AC3E}">
        <p14:creationId xmlns:p14="http://schemas.microsoft.com/office/powerpoint/2010/main" val="264106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Language groups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5523"/>
            <a:ext cx="5052784" cy="5962286"/>
          </a:xfrm>
          <a:prstGeom prst="rect">
            <a:avLst/>
          </a:prstGeom>
        </p:spPr>
      </p:pic>
      <p:graphicFrame>
        <p:nvGraphicFramePr>
          <p:cNvPr id="5" name="Content Placeholder 4"/>
          <p:cNvGraphicFramePr>
            <a:graphicFrameLocks/>
          </p:cNvGraphicFramePr>
          <p:nvPr>
            <p:extLst>
              <p:ext uri="{D42A27DB-BD31-4B8C-83A1-F6EECF244321}">
                <p14:modId xmlns:p14="http://schemas.microsoft.com/office/powerpoint/2010/main" val="1111443618"/>
              </p:ext>
            </p:extLst>
          </p:nvPr>
        </p:nvGraphicFramePr>
        <p:xfrm>
          <a:off x="4784197" y="1254157"/>
          <a:ext cx="4628391" cy="409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0" y="5803641"/>
            <a:ext cx="9144000" cy="5505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Art 350-B Commissioner for Linguistic Minorities (CLM) </a:t>
            </a:r>
          </a:p>
        </p:txBody>
      </p:sp>
    </p:spTree>
    <p:extLst>
      <p:ext uri="{BB962C8B-B14F-4D97-AF65-F5344CB8AC3E}">
        <p14:creationId xmlns:p14="http://schemas.microsoft.com/office/powerpoint/2010/main" val="82968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5BB8A0A-CE5F-4124-AC62-A1DF482631F9}"/>
                                            </p:graphicEl>
                                          </p:spTgt>
                                        </p:tgtEl>
                                        <p:attrNameLst>
                                          <p:attrName>style.visibility</p:attrName>
                                        </p:attrNameLst>
                                      </p:cBhvr>
                                      <p:to>
                                        <p:strVal val="visible"/>
                                      </p:to>
                                    </p:set>
                                    <p:animEffect transition="in" filter="fade">
                                      <p:cBhvr>
                                        <p:cTn id="7" dur="500"/>
                                        <p:tgtEl>
                                          <p:spTgt spid="5">
                                            <p:graphicEl>
                                              <a:dgm id="{75BB8A0A-CE5F-4124-AC62-A1DF482631F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7EFA9BF-59B5-4C6C-A70C-9B184E864D6F}"/>
                                            </p:graphicEl>
                                          </p:spTgt>
                                        </p:tgtEl>
                                        <p:attrNameLst>
                                          <p:attrName>style.visibility</p:attrName>
                                        </p:attrNameLst>
                                      </p:cBhvr>
                                      <p:to>
                                        <p:strVal val="visible"/>
                                      </p:to>
                                    </p:set>
                                    <p:animEffect transition="in" filter="fade">
                                      <p:cBhvr>
                                        <p:cTn id="12" dur="500"/>
                                        <p:tgtEl>
                                          <p:spTgt spid="5">
                                            <p:graphicEl>
                                              <a:dgm id="{87EFA9BF-59B5-4C6C-A70C-9B184E864D6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A2C9F013-7A5D-4040-A909-7C89892C828D}"/>
                                            </p:graphicEl>
                                          </p:spTgt>
                                        </p:tgtEl>
                                        <p:attrNameLst>
                                          <p:attrName>style.visibility</p:attrName>
                                        </p:attrNameLst>
                                      </p:cBhvr>
                                      <p:to>
                                        <p:strVal val="visible"/>
                                      </p:to>
                                    </p:set>
                                    <p:animEffect transition="in" filter="fade">
                                      <p:cBhvr>
                                        <p:cTn id="17" dur="500"/>
                                        <p:tgtEl>
                                          <p:spTgt spid="5">
                                            <p:graphicEl>
                                              <a:dgm id="{A2C9F013-7A5D-4040-A909-7C89892C828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0FA2BDEE-6B6D-491C-BCA3-951C2506CFFB}"/>
                                            </p:graphicEl>
                                          </p:spTgt>
                                        </p:tgtEl>
                                        <p:attrNameLst>
                                          <p:attrName>style.visibility</p:attrName>
                                        </p:attrNameLst>
                                      </p:cBhvr>
                                      <p:to>
                                        <p:strVal val="visible"/>
                                      </p:to>
                                    </p:set>
                                    <p:animEffect transition="in" filter="fade">
                                      <p:cBhvr>
                                        <p:cTn id="22" dur="500"/>
                                        <p:tgtEl>
                                          <p:spTgt spid="5">
                                            <p:graphicEl>
                                              <a:dgm id="{0FA2BDEE-6B6D-491C-BCA3-951C2506CFF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171438756"/>
              </p:ext>
            </p:extLst>
          </p:nvPr>
        </p:nvGraphicFramePr>
        <p:xfrm>
          <a:off x="241300" y="287338"/>
          <a:ext cx="6373813" cy="588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a:t>Weaker sections,  language</a:t>
            </a:r>
          </a:p>
        </p:txBody>
      </p:sp>
      <p:sp>
        <p:nvSpPr>
          <p:cNvPr id="6" name="Text Placeholder 5"/>
          <p:cNvSpPr>
            <a:spLocks noGrp="1"/>
          </p:cNvSpPr>
          <p:nvPr>
            <p:ph type="body" sz="quarter" idx="13"/>
          </p:nvPr>
        </p:nvSpPr>
        <p:spPr/>
        <p:txBody>
          <a:bodyPr/>
          <a:lstStyle/>
          <a:p>
            <a:r>
              <a:rPr lang="en-US" dirty="0"/>
              <a:t>Self study</a:t>
            </a:r>
          </a:p>
        </p:txBody>
      </p:sp>
    </p:spTree>
    <p:extLst>
      <p:ext uri="{BB962C8B-B14F-4D97-AF65-F5344CB8AC3E}">
        <p14:creationId xmlns:p14="http://schemas.microsoft.com/office/powerpoint/2010/main" val="2023329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408781737"/>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Since Census-2001, Religion also counted:</a:t>
            </a:r>
          </a:p>
        </p:txBody>
      </p:sp>
      <p:sp>
        <p:nvSpPr>
          <p:cNvPr id="2" name="Rectangle 1"/>
          <p:cNvSpPr/>
          <p:nvPr/>
        </p:nvSpPr>
        <p:spPr>
          <a:xfrm>
            <a:off x="0" y="6346640"/>
            <a:ext cx="5555974" cy="3916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Internal descending order may be outdated</a:t>
            </a:r>
          </a:p>
        </p:txBody>
      </p:sp>
    </p:spTree>
    <p:extLst>
      <p:ext uri="{BB962C8B-B14F-4D97-AF65-F5344CB8AC3E}">
        <p14:creationId xmlns:p14="http://schemas.microsoft.com/office/powerpoint/2010/main" val="379977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8602A4E7-0D59-45A9-9F77-67BDB09BB4E7}"/>
                                            </p:graphicEl>
                                          </p:spTgt>
                                        </p:tgtEl>
                                        <p:attrNameLst>
                                          <p:attrName>style.visibility</p:attrName>
                                        </p:attrNameLst>
                                      </p:cBhvr>
                                      <p:to>
                                        <p:strVal val="visible"/>
                                      </p:to>
                                    </p:set>
                                    <p:animEffect transition="in" filter="fade">
                                      <p:cBhvr>
                                        <p:cTn id="7" dur="500"/>
                                        <p:tgtEl>
                                          <p:spTgt spid="5">
                                            <p:graphicEl>
                                              <a:dgm id="{8602A4E7-0D59-45A9-9F77-67BDB09BB4E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94E9B04-B930-4E2B-906B-306236FECA0E}"/>
                                            </p:graphicEl>
                                          </p:spTgt>
                                        </p:tgtEl>
                                        <p:attrNameLst>
                                          <p:attrName>style.visibility</p:attrName>
                                        </p:attrNameLst>
                                      </p:cBhvr>
                                      <p:to>
                                        <p:strVal val="visible"/>
                                      </p:to>
                                    </p:set>
                                    <p:animEffect transition="in" filter="fade">
                                      <p:cBhvr>
                                        <p:cTn id="12" dur="500"/>
                                        <p:tgtEl>
                                          <p:spTgt spid="5">
                                            <p:graphicEl>
                                              <a:dgm id="{E94E9B04-B930-4E2B-906B-306236FECA0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6475A65F-F09B-42B4-90DE-E1903BF6185C}"/>
                                            </p:graphicEl>
                                          </p:spTgt>
                                        </p:tgtEl>
                                        <p:attrNameLst>
                                          <p:attrName>style.visibility</p:attrName>
                                        </p:attrNameLst>
                                      </p:cBhvr>
                                      <p:to>
                                        <p:strVal val="visible"/>
                                      </p:to>
                                    </p:set>
                                    <p:animEffect transition="in" filter="fade">
                                      <p:cBhvr>
                                        <p:cTn id="15" dur="500"/>
                                        <p:tgtEl>
                                          <p:spTgt spid="5">
                                            <p:graphicEl>
                                              <a:dgm id="{6475A65F-F09B-42B4-90DE-E1903BF6185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277A0D88-BA7F-4775-A5D4-7CA6BAA693FA}"/>
                                            </p:graphicEl>
                                          </p:spTgt>
                                        </p:tgtEl>
                                        <p:attrNameLst>
                                          <p:attrName>style.visibility</p:attrName>
                                        </p:attrNameLst>
                                      </p:cBhvr>
                                      <p:to>
                                        <p:strVal val="visible"/>
                                      </p:to>
                                    </p:set>
                                    <p:animEffect transition="in" filter="fade">
                                      <p:cBhvr>
                                        <p:cTn id="20" dur="500"/>
                                        <p:tgtEl>
                                          <p:spTgt spid="5">
                                            <p:graphicEl>
                                              <a:dgm id="{277A0D88-BA7F-4775-A5D4-7CA6BAA693F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AF98BE77-4FCC-40E6-893F-B06930DEE3DF}"/>
                                            </p:graphicEl>
                                          </p:spTgt>
                                        </p:tgtEl>
                                        <p:attrNameLst>
                                          <p:attrName>style.visibility</p:attrName>
                                        </p:attrNameLst>
                                      </p:cBhvr>
                                      <p:to>
                                        <p:strVal val="visible"/>
                                      </p:to>
                                    </p:set>
                                    <p:animEffect transition="in" filter="fade">
                                      <p:cBhvr>
                                        <p:cTn id="23" dur="500"/>
                                        <p:tgtEl>
                                          <p:spTgt spid="5">
                                            <p:graphicEl>
                                              <a:dgm id="{AF98BE77-4FCC-40E6-893F-B06930DEE3D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D060F681-DF9C-4A6C-A3BD-7A1F15752F64}"/>
                                            </p:graphicEl>
                                          </p:spTgt>
                                        </p:tgtEl>
                                        <p:attrNameLst>
                                          <p:attrName>style.visibility</p:attrName>
                                        </p:attrNameLst>
                                      </p:cBhvr>
                                      <p:to>
                                        <p:strVal val="visible"/>
                                      </p:to>
                                    </p:set>
                                    <p:animEffect transition="in" filter="fade">
                                      <p:cBhvr>
                                        <p:cTn id="28" dur="500"/>
                                        <p:tgtEl>
                                          <p:spTgt spid="5">
                                            <p:graphicEl>
                                              <a:dgm id="{D060F681-DF9C-4A6C-A3BD-7A1F15752F64}"/>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3A1E83C0-1736-4513-B689-EDF4E63C6EC8}"/>
                                            </p:graphicEl>
                                          </p:spTgt>
                                        </p:tgtEl>
                                        <p:attrNameLst>
                                          <p:attrName>style.visibility</p:attrName>
                                        </p:attrNameLst>
                                      </p:cBhvr>
                                      <p:to>
                                        <p:strVal val="visible"/>
                                      </p:to>
                                    </p:set>
                                    <p:animEffect transition="in" filter="fade">
                                      <p:cBhvr>
                                        <p:cTn id="31" dur="500"/>
                                        <p:tgtEl>
                                          <p:spTgt spid="5">
                                            <p:graphicEl>
                                              <a:dgm id="{3A1E83C0-1736-4513-B689-EDF4E63C6EC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E492324A-E89C-4AB5-820B-BA9C432209B6}"/>
                                            </p:graphicEl>
                                          </p:spTgt>
                                        </p:tgtEl>
                                        <p:attrNameLst>
                                          <p:attrName>style.visibility</p:attrName>
                                        </p:attrNameLst>
                                      </p:cBhvr>
                                      <p:to>
                                        <p:strVal val="visible"/>
                                      </p:to>
                                    </p:set>
                                    <p:animEffect transition="in" filter="fade">
                                      <p:cBhvr>
                                        <p:cTn id="36" dur="500"/>
                                        <p:tgtEl>
                                          <p:spTgt spid="5">
                                            <p:graphicEl>
                                              <a:dgm id="{E492324A-E89C-4AB5-820B-BA9C432209B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61CC8C8E-890A-4E9C-ACAA-720E3CCAA309}"/>
                                            </p:graphicEl>
                                          </p:spTgt>
                                        </p:tgtEl>
                                        <p:attrNameLst>
                                          <p:attrName>style.visibility</p:attrName>
                                        </p:attrNameLst>
                                      </p:cBhvr>
                                      <p:to>
                                        <p:strVal val="visible"/>
                                      </p:to>
                                    </p:set>
                                    <p:animEffect transition="in" filter="fade">
                                      <p:cBhvr>
                                        <p:cTn id="39" dur="500"/>
                                        <p:tgtEl>
                                          <p:spTgt spid="5">
                                            <p:graphicEl>
                                              <a:dgm id="{61CC8C8E-890A-4E9C-ACAA-720E3CCAA309}"/>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05307FFC-9B0F-48BF-838C-7D64A92065FA}"/>
                                            </p:graphicEl>
                                          </p:spTgt>
                                        </p:tgtEl>
                                        <p:attrNameLst>
                                          <p:attrName>style.visibility</p:attrName>
                                        </p:attrNameLst>
                                      </p:cBhvr>
                                      <p:to>
                                        <p:strVal val="visible"/>
                                      </p:to>
                                    </p:set>
                                    <p:animEffect transition="in" filter="fade">
                                      <p:cBhvr>
                                        <p:cTn id="44" dur="500"/>
                                        <p:tgtEl>
                                          <p:spTgt spid="5">
                                            <p:graphicEl>
                                              <a:dgm id="{05307FFC-9B0F-48BF-838C-7D64A92065FA}"/>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CDADF71C-484C-4812-9BE2-54AADA6DBC8B}"/>
                                            </p:graphicEl>
                                          </p:spTgt>
                                        </p:tgtEl>
                                        <p:attrNameLst>
                                          <p:attrName>style.visibility</p:attrName>
                                        </p:attrNameLst>
                                      </p:cBhvr>
                                      <p:to>
                                        <p:strVal val="visible"/>
                                      </p:to>
                                    </p:set>
                                    <p:animEffect transition="in" filter="fade">
                                      <p:cBhvr>
                                        <p:cTn id="47" dur="500"/>
                                        <p:tgtEl>
                                          <p:spTgt spid="5">
                                            <p:graphicEl>
                                              <a:dgm id="{CDADF71C-484C-4812-9BE2-54AADA6DBC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847542012"/>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IYB: Minorities</a:t>
            </a:r>
          </a:p>
        </p:txBody>
      </p:sp>
    </p:spTree>
    <p:extLst>
      <p:ext uri="{BB962C8B-B14F-4D97-AF65-F5344CB8AC3E}">
        <p14:creationId xmlns:p14="http://schemas.microsoft.com/office/powerpoint/2010/main" val="205287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A55B4B3-7F15-48F1-920A-87F53DB351C9}"/>
                                            </p:graphicEl>
                                          </p:spTgt>
                                        </p:tgtEl>
                                        <p:attrNameLst>
                                          <p:attrName>style.visibility</p:attrName>
                                        </p:attrNameLst>
                                      </p:cBhvr>
                                      <p:to>
                                        <p:strVal val="visible"/>
                                      </p:to>
                                    </p:set>
                                    <p:animEffect transition="in" filter="fade">
                                      <p:cBhvr>
                                        <p:cTn id="7" dur="500"/>
                                        <p:tgtEl>
                                          <p:spTgt spid="5">
                                            <p:graphicEl>
                                              <a:dgm id="{4A55B4B3-7F15-48F1-920A-87F53DB351C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D7E3352E-855E-4854-B747-9FAC34E94B2D}"/>
                                            </p:graphicEl>
                                          </p:spTgt>
                                        </p:tgtEl>
                                        <p:attrNameLst>
                                          <p:attrName>style.visibility</p:attrName>
                                        </p:attrNameLst>
                                      </p:cBhvr>
                                      <p:to>
                                        <p:strVal val="visible"/>
                                      </p:to>
                                    </p:set>
                                    <p:animEffect transition="in" filter="fade">
                                      <p:cBhvr>
                                        <p:cTn id="10" dur="500"/>
                                        <p:tgtEl>
                                          <p:spTgt spid="5">
                                            <p:graphicEl>
                                              <a:dgm id="{D7E3352E-855E-4854-B747-9FAC34E94B2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DB31035-3659-4774-BBFD-77591D1299CA}"/>
                                            </p:graphicEl>
                                          </p:spTgt>
                                        </p:tgtEl>
                                        <p:attrNameLst>
                                          <p:attrName>style.visibility</p:attrName>
                                        </p:attrNameLst>
                                      </p:cBhvr>
                                      <p:to>
                                        <p:strVal val="visible"/>
                                      </p:to>
                                    </p:set>
                                    <p:animEffect transition="in" filter="fade">
                                      <p:cBhvr>
                                        <p:cTn id="15" dur="500"/>
                                        <p:tgtEl>
                                          <p:spTgt spid="5">
                                            <p:graphicEl>
                                              <a:dgm id="{8DB31035-3659-4774-BBFD-77591D1299C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7EBF01D-E15E-4133-83B8-E13A725AED13}"/>
                                            </p:graphicEl>
                                          </p:spTgt>
                                        </p:tgtEl>
                                        <p:attrNameLst>
                                          <p:attrName>style.visibility</p:attrName>
                                        </p:attrNameLst>
                                      </p:cBhvr>
                                      <p:to>
                                        <p:strVal val="visible"/>
                                      </p:to>
                                    </p:set>
                                    <p:animEffect transition="in" filter="fade">
                                      <p:cBhvr>
                                        <p:cTn id="20" dur="500"/>
                                        <p:tgtEl>
                                          <p:spTgt spid="5">
                                            <p:graphicEl>
                                              <a:dgm id="{E7EBF01D-E15E-4133-83B8-E13A725AED1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A9EADB45-65E8-4E9C-BFAE-811598319DF9}"/>
                                            </p:graphicEl>
                                          </p:spTgt>
                                        </p:tgtEl>
                                        <p:attrNameLst>
                                          <p:attrName>style.visibility</p:attrName>
                                        </p:attrNameLst>
                                      </p:cBhvr>
                                      <p:to>
                                        <p:strVal val="visible"/>
                                      </p:to>
                                    </p:set>
                                    <p:animEffect transition="in" filter="fade">
                                      <p:cBhvr>
                                        <p:cTn id="23" dur="500"/>
                                        <p:tgtEl>
                                          <p:spTgt spid="5">
                                            <p:graphicEl>
                                              <a:dgm id="{A9EADB45-65E8-4E9C-BFAE-811598319DF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A79BCB6B-D020-44EC-845C-6C3E9DB37D96}"/>
                                            </p:graphicEl>
                                          </p:spTgt>
                                        </p:tgtEl>
                                        <p:attrNameLst>
                                          <p:attrName>style.visibility</p:attrName>
                                        </p:attrNameLst>
                                      </p:cBhvr>
                                      <p:to>
                                        <p:strVal val="visible"/>
                                      </p:to>
                                    </p:set>
                                    <p:animEffect transition="in" filter="fade">
                                      <p:cBhvr>
                                        <p:cTn id="28" dur="500"/>
                                        <p:tgtEl>
                                          <p:spTgt spid="5">
                                            <p:graphicEl>
                                              <a:dgm id="{A79BCB6B-D020-44EC-845C-6C3E9DB37D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13" y="795523"/>
            <a:ext cx="4492487" cy="607520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1633022438"/>
              </p:ext>
            </p:extLst>
          </p:nvPr>
        </p:nvGraphicFramePr>
        <p:xfrm>
          <a:off x="153988" y="795523"/>
          <a:ext cx="8797925" cy="5883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a:t>IYB ch.20 law &amp; justice: Personal laws ►  Marriage</a:t>
            </a:r>
          </a:p>
        </p:txBody>
      </p:sp>
    </p:spTree>
    <p:extLst>
      <p:ext uri="{BB962C8B-B14F-4D97-AF65-F5344CB8AC3E}">
        <p14:creationId xmlns:p14="http://schemas.microsoft.com/office/powerpoint/2010/main" val="254467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2A8CB62-9650-41E2-86DA-846F6F1E127B}"/>
                                            </p:graphicEl>
                                          </p:spTgt>
                                        </p:tgtEl>
                                        <p:attrNameLst>
                                          <p:attrName>style.visibility</p:attrName>
                                        </p:attrNameLst>
                                      </p:cBhvr>
                                      <p:to>
                                        <p:strVal val="visible"/>
                                      </p:to>
                                    </p:set>
                                    <p:animEffect transition="in" filter="fade">
                                      <p:cBhvr>
                                        <p:cTn id="7" dur="500"/>
                                        <p:tgtEl>
                                          <p:spTgt spid="5">
                                            <p:graphicEl>
                                              <a:dgm id="{12A8CB62-9650-41E2-86DA-846F6F1E127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6C854BB0-2BD5-49BC-BC0D-212272669DE2}"/>
                                            </p:graphicEl>
                                          </p:spTgt>
                                        </p:tgtEl>
                                        <p:attrNameLst>
                                          <p:attrName>style.visibility</p:attrName>
                                        </p:attrNameLst>
                                      </p:cBhvr>
                                      <p:to>
                                        <p:strVal val="visible"/>
                                      </p:to>
                                    </p:set>
                                    <p:animEffect transition="in" filter="fade">
                                      <p:cBhvr>
                                        <p:cTn id="10" dur="500"/>
                                        <p:tgtEl>
                                          <p:spTgt spid="5">
                                            <p:graphicEl>
                                              <a:dgm id="{6C854BB0-2BD5-49BC-BC0D-212272669DE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E396F5D8-07E0-49F2-9031-04BBB9606179}"/>
                                            </p:graphicEl>
                                          </p:spTgt>
                                        </p:tgtEl>
                                        <p:attrNameLst>
                                          <p:attrName>style.visibility</p:attrName>
                                        </p:attrNameLst>
                                      </p:cBhvr>
                                      <p:to>
                                        <p:strVal val="visible"/>
                                      </p:to>
                                    </p:set>
                                    <p:animEffect transition="in" filter="fade">
                                      <p:cBhvr>
                                        <p:cTn id="15" dur="500"/>
                                        <p:tgtEl>
                                          <p:spTgt spid="5">
                                            <p:graphicEl>
                                              <a:dgm id="{E396F5D8-07E0-49F2-9031-04BBB960617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F2B1F225-0A9D-499E-B390-C5D004352357}"/>
                                            </p:graphicEl>
                                          </p:spTgt>
                                        </p:tgtEl>
                                        <p:attrNameLst>
                                          <p:attrName>style.visibility</p:attrName>
                                        </p:attrNameLst>
                                      </p:cBhvr>
                                      <p:to>
                                        <p:strVal val="visible"/>
                                      </p:to>
                                    </p:set>
                                    <p:animEffect transition="in" filter="fade">
                                      <p:cBhvr>
                                        <p:cTn id="18" dur="500"/>
                                        <p:tgtEl>
                                          <p:spTgt spid="5">
                                            <p:graphicEl>
                                              <a:dgm id="{F2B1F225-0A9D-499E-B390-C5D00435235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DE1D66B8-8DC5-469C-BB8B-E02ADBF422E5}"/>
                                            </p:graphicEl>
                                          </p:spTgt>
                                        </p:tgtEl>
                                        <p:attrNameLst>
                                          <p:attrName>style.visibility</p:attrName>
                                        </p:attrNameLst>
                                      </p:cBhvr>
                                      <p:to>
                                        <p:strVal val="visible"/>
                                      </p:to>
                                    </p:set>
                                    <p:animEffect transition="in" filter="fade">
                                      <p:cBhvr>
                                        <p:cTn id="23" dur="500"/>
                                        <p:tgtEl>
                                          <p:spTgt spid="5">
                                            <p:graphicEl>
                                              <a:dgm id="{DE1D66B8-8DC5-469C-BB8B-E02ADBF422E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26132C66-D700-4455-BE02-FB4BFB326922}"/>
                                            </p:graphicEl>
                                          </p:spTgt>
                                        </p:tgtEl>
                                        <p:attrNameLst>
                                          <p:attrName>style.visibility</p:attrName>
                                        </p:attrNameLst>
                                      </p:cBhvr>
                                      <p:to>
                                        <p:strVal val="visible"/>
                                      </p:to>
                                    </p:set>
                                    <p:animEffect transition="in" filter="fade">
                                      <p:cBhvr>
                                        <p:cTn id="26" dur="500"/>
                                        <p:tgtEl>
                                          <p:spTgt spid="5">
                                            <p:graphicEl>
                                              <a:dgm id="{26132C66-D700-4455-BE02-FB4BFB32692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13" y="795523"/>
            <a:ext cx="4492487" cy="607520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328346414"/>
              </p:ext>
            </p:extLst>
          </p:nvPr>
        </p:nvGraphicFramePr>
        <p:xfrm>
          <a:off x="153988" y="914400"/>
          <a:ext cx="8797925" cy="5766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a:t>IYB ch.20 law &amp; justice: Personal laws ►  Adoption</a:t>
            </a:r>
          </a:p>
        </p:txBody>
      </p:sp>
    </p:spTree>
    <p:extLst>
      <p:ext uri="{BB962C8B-B14F-4D97-AF65-F5344CB8AC3E}">
        <p14:creationId xmlns:p14="http://schemas.microsoft.com/office/powerpoint/2010/main" val="418776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ABC1311-67A7-4D70-A52D-42FEB1654015}"/>
                                            </p:graphicEl>
                                          </p:spTgt>
                                        </p:tgtEl>
                                        <p:attrNameLst>
                                          <p:attrName>style.visibility</p:attrName>
                                        </p:attrNameLst>
                                      </p:cBhvr>
                                      <p:to>
                                        <p:strVal val="visible"/>
                                      </p:to>
                                    </p:set>
                                    <p:animEffect transition="in" filter="fade">
                                      <p:cBhvr>
                                        <p:cTn id="7" dur="500"/>
                                        <p:tgtEl>
                                          <p:spTgt spid="5">
                                            <p:graphicEl>
                                              <a:dgm id="{FABC1311-67A7-4D70-A52D-42FEB165401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F7C5A722-9380-42FC-A508-D12E2C1B5157}"/>
                                            </p:graphicEl>
                                          </p:spTgt>
                                        </p:tgtEl>
                                        <p:attrNameLst>
                                          <p:attrName>style.visibility</p:attrName>
                                        </p:attrNameLst>
                                      </p:cBhvr>
                                      <p:to>
                                        <p:strVal val="visible"/>
                                      </p:to>
                                    </p:set>
                                    <p:animEffect transition="in" filter="fade">
                                      <p:cBhvr>
                                        <p:cTn id="10" dur="500"/>
                                        <p:tgtEl>
                                          <p:spTgt spid="5">
                                            <p:graphicEl>
                                              <a:dgm id="{F7C5A722-9380-42FC-A508-D12E2C1B515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51AD1724-1343-4320-9667-0DC89BBDB08A}"/>
                                            </p:graphicEl>
                                          </p:spTgt>
                                        </p:tgtEl>
                                        <p:attrNameLst>
                                          <p:attrName>style.visibility</p:attrName>
                                        </p:attrNameLst>
                                      </p:cBhvr>
                                      <p:to>
                                        <p:strVal val="visible"/>
                                      </p:to>
                                    </p:set>
                                    <p:animEffect transition="in" filter="fade">
                                      <p:cBhvr>
                                        <p:cTn id="15" dur="500"/>
                                        <p:tgtEl>
                                          <p:spTgt spid="5">
                                            <p:graphicEl>
                                              <a:dgm id="{51AD1724-1343-4320-9667-0DC89BBDB08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418496CE-823F-4D77-B98F-5A8CAD56D3C4}"/>
                                            </p:graphicEl>
                                          </p:spTgt>
                                        </p:tgtEl>
                                        <p:attrNameLst>
                                          <p:attrName>style.visibility</p:attrName>
                                        </p:attrNameLst>
                                      </p:cBhvr>
                                      <p:to>
                                        <p:strVal val="visible"/>
                                      </p:to>
                                    </p:set>
                                    <p:animEffect transition="in" filter="fade">
                                      <p:cBhvr>
                                        <p:cTn id="18" dur="500"/>
                                        <p:tgtEl>
                                          <p:spTgt spid="5">
                                            <p:graphicEl>
                                              <a:dgm id="{418496CE-823F-4D77-B98F-5A8CAD56D3C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4FAD1263-F4D6-4260-AA90-6901819CD4AF}"/>
                                            </p:graphicEl>
                                          </p:spTgt>
                                        </p:tgtEl>
                                        <p:attrNameLst>
                                          <p:attrName>style.visibility</p:attrName>
                                        </p:attrNameLst>
                                      </p:cBhvr>
                                      <p:to>
                                        <p:strVal val="visible"/>
                                      </p:to>
                                    </p:set>
                                    <p:animEffect transition="in" filter="fade">
                                      <p:cBhvr>
                                        <p:cTn id="23" dur="500"/>
                                        <p:tgtEl>
                                          <p:spTgt spid="5">
                                            <p:graphicEl>
                                              <a:dgm id="{4FAD1263-F4D6-4260-AA90-6901819CD4A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7107B4EF-F517-48B2-9134-C407ADC6F9BE}"/>
                                            </p:graphicEl>
                                          </p:spTgt>
                                        </p:tgtEl>
                                        <p:attrNameLst>
                                          <p:attrName>style.visibility</p:attrName>
                                        </p:attrNameLst>
                                      </p:cBhvr>
                                      <p:to>
                                        <p:strVal val="visible"/>
                                      </p:to>
                                    </p:set>
                                    <p:animEffect transition="in" filter="fade">
                                      <p:cBhvr>
                                        <p:cTn id="26" dur="500"/>
                                        <p:tgtEl>
                                          <p:spTgt spid="5">
                                            <p:graphicEl>
                                              <a:dgm id="{7107B4EF-F517-48B2-9134-C407ADC6F9B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527278326"/>
              </p:ext>
            </p:extLst>
          </p:nvPr>
        </p:nvGraphicFramePr>
        <p:xfrm>
          <a:off x="153988" y="653144"/>
          <a:ext cx="8859383" cy="5999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0" y="-8791"/>
            <a:ext cx="9144000" cy="701675"/>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a:t>BES166 ►  HRD  ►  Census, Population, Society</a:t>
            </a:r>
          </a:p>
        </p:txBody>
      </p:sp>
    </p:spTree>
    <p:extLst>
      <p:ext uri="{BB962C8B-B14F-4D97-AF65-F5344CB8AC3E}">
        <p14:creationId xmlns:p14="http://schemas.microsoft.com/office/powerpoint/2010/main" val="947903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4233336450"/>
              </p:ext>
            </p:extLst>
          </p:nvPr>
        </p:nvGraphicFramePr>
        <p:xfrm>
          <a:off x="149225" y="93306"/>
          <a:ext cx="6483350" cy="655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a:t>NCERT sociology Class.11-12</a:t>
            </a:r>
          </a:p>
        </p:txBody>
      </p:sp>
      <p:sp>
        <p:nvSpPr>
          <p:cNvPr id="8" name="Text Placeholder 7"/>
          <p:cNvSpPr>
            <a:spLocks noGrp="1"/>
          </p:cNvSpPr>
          <p:nvPr>
            <p:ph type="body" sz="quarter" idx="13"/>
          </p:nvPr>
        </p:nvSpPr>
        <p:spPr/>
        <p:txBody>
          <a:bodyPr/>
          <a:lstStyle/>
          <a:p>
            <a:r>
              <a:rPr lang="en-US" dirty="0"/>
              <a:t>TERMS</a:t>
            </a:r>
          </a:p>
        </p:txBody>
      </p:sp>
    </p:spTree>
    <p:extLst>
      <p:ext uri="{BB962C8B-B14F-4D97-AF65-F5344CB8AC3E}">
        <p14:creationId xmlns:p14="http://schemas.microsoft.com/office/powerpoint/2010/main" val="126029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A878399A-8E0A-4EEF-8934-862EBD45A34B}"/>
                                            </p:graphicEl>
                                          </p:spTgt>
                                        </p:tgtEl>
                                        <p:attrNameLst>
                                          <p:attrName>style.visibility</p:attrName>
                                        </p:attrNameLst>
                                      </p:cBhvr>
                                      <p:to>
                                        <p:strVal val="visible"/>
                                      </p:to>
                                    </p:set>
                                    <p:animEffect transition="in" filter="fade">
                                      <p:cBhvr>
                                        <p:cTn id="7" dur="500"/>
                                        <p:tgtEl>
                                          <p:spTgt spid="9">
                                            <p:graphicEl>
                                              <a:dgm id="{A878399A-8E0A-4EEF-8934-862EBD45A34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4E0DD38C-79C2-4720-BABA-ECF222FEFF4F}"/>
                                            </p:graphicEl>
                                          </p:spTgt>
                                        </p:tgtEl>
                                        <p:attrNameLst>
                                          <p:attrName>style.visibility</p:attrName>
                                        </p:attrNameLst>
                                      </p:cBhvr>
                                      <p:to>
                                        <p:strVal val="visible"/>
                                      </p:to>
                                    </p:set>
                                    <p:animEffect transition="in" filter="fade">
                                      <p:cBhvr>
                                        <p:cTn id="12" dur="500"/>
                                        <p:tgtEl>
                                          <p:spTgt spid="9">
                                            <p:graphicEl>
                                              <a:dgm id="{4E0DD38C-79C2-4720-BABA-ECF222FEFF4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FBA502A7-0C0E-4B79-8A7F-14E3BC3D319C}"/>
                                            </p:graphicEl>
                                          </p:spTgt>
                                        </p:tgtEl>
                                        <p:attrNameLst>
                                          <p:attrName>style.visibility</p:attrName>
                                        </p:attrNameLst>
                                      </p:cBhvr>
                                      <p:to>
                                        <p:strVal val="visible"/>
                                      </p:to>
                                    </p:set>
                                    <p:animEffect transition="in" filter="fade">
                                      <p:cBhvr>
                                        <p:cTn id="17" dur="500"/>
                                        <p:tgtEl>
                                          <p:spTgt spid="9">
                                            <p:graphicEl>
                                              <a:dgm id="{FBA502A7-0C0E-4B79-8A7F-14E3BC3D319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dgm id="{86A12742-826C-485F-BD16-4208550A8D82}"/>
                                            </p:graphicEl>
                                          </p:spTgt>
                                        </p:tgtEl>
                                        <p:attrNameLst>
                                          <p:attrName>style.visibility</p:attrName>
                                        </p:attrNameLst>
                                      </p:cBhvr>
                                      <p:to>
                                        <p:strVal val="visible"/>
                                      </p:to>
                                    </p:set>
                                    <p:animEffect transition="in" filter="fade">
                                      <p:cBhvr>
                                        <p:cTn id="22" dur="500"/>
                                        <p:tgtEl>
                                          <p:spTgt spid="9">
                                            <p:graphicEl>
                                              <a:dgm id="{86A12742-826C-485F-BD16-4208550A8D8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dgm id="{49FC6A18-9647-4806-B74D-4CCECEC5C1EE}"/>
                                            </p:graphicEl>
                                          </p:spTgt>
                                        </p:tgtEl>
                                        <p:attrNameLst>
                                          <p:attrName>style.visibility</p:attrName>
                                        </p:attrNameLst>
                                      </p:cBhvr>
                                      <p:to>
                                        <p:strVal val="visible"/>
                                      </p:to>
                                    </p:set>
                                    <p:animEffect transition="in" filter="fade">
                                      <p:cBhvr>
                                        <p:cTn id="27" dur="500"/>
                                        <p:tgtEl>
                                          <p:spTgt spid="9">
                                            <p:graphicEl>
                                              <a:dgm id="{49FC6A18-9647-4806-B74D-4CCECEC5C1E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dgm id="{485A7472-0778-460E-9684-A8056986C28D}"/>
                                            </p:graphicEl>
                                          </p:spTgt>
                                        </p:tgtEl>
                                        <p:attrNameLst>
                                          <p:attrName>style.visibility</p:attrName>
                                        </p:attrNameLst>
                                      </p:cBhvr>
                                      <p:to>
                                        <p:strVal val="visible"/>
                                      </p:to>
                                    </p:set>
                                    <p:animEffect transition="in" filter="fade">
                                      <p:cBhvr>
                                        <p:cTn id="32" dur="500"/>
                                        <p:tgtEl>
                                          <p:spTgt spid="9">
                                            <p:graphicEl>
                                              <a:dgm id="{485A7472-0778-460E-9684-A8056986C28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graphicEl>
                                              <a:dgm id="{9B54C5AA-8FA7-4FAC-BDA7-872CEFA3F3E8}"/>
                                            </p:graphicEl>
                                          </p:spTgt>
                                        </p:tgtEl>
                                        <p:attrNameLst>
                                          <p:attrName>style.visibility</p:attrName>
                                        </p:attrNameLst>
                                      </p:cBhvr>
                                      <p:to>
                                        <p:strVal val="visible"/>
                                      </p:to>
                                    </p:set>
                                    <p:animEffect transition="in" filter="fade">
                                      <p:cBhvr>
                                        <p:cTn id="37" dur="500"/>
                                        <p:tgtEl>
                                          <p:spTgt spid="9">
                                            <p:graphicEl>
                                              <a:dgm id="{9B54C5AA-8FA7-4FAC-BDA7-872CEFA3F3E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graphicEl>
                                              <a:dgm id="{11D8ED1A-2FFC-41BD-85B4-765D0DF4755C}"/>
                                            </p:graphicEl>
                                          </p:spTgt>
                                        </p:tgtEl>
                                        <p:attrNameLst>
                                          <p:attrName>style.visibility</p:attrName>
                                        </p:attrNameLst>
                                      </p:cBhvr>
                                      <p:to>
                                        <p:strVal val="visible"/>
                                      </p:to>
                                    </p:set>
                                    <p:animEffect transition="in" filter="fade">
                                      <p:cBhvr>
                                        <p:cTn id="42" dur="500"/>
                                        <p:tgtEl>
                                          <p:spTgt spid="9">
                                            <p:graphicEl>
                                              <a:dgm id="{11D8ED1A-2FFC-41BD-85B4-765D0DF4755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555007045"/>
              </p:ext>
            </p:extLst>
          </p:nvPr>
        </p:nvGraphicFramePr>
        <p:xfrm>
          <a:off x="149225" y="155575"/>
          <a:ext cx="6483350" cy="5975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a:t>NCERT sociology Class.11</a:t>
            </a:r>
            <a:br>
              <a:rPr lang="en-US" dirty="0"/>
            </a:br>
            <a:r>
              <a:rPr lang="en-US" dirty="0"/>
              <a:t>urban society</a:t>
            </a:r>
          </a:p>
        </p:txBody>
      </p:sp>
      <p:sp>
        <p:nvSpPr>
          <p:cNvPr id="8" name="Text Placeholder 7"/>
          <p:cNvSpPr>
            <a:spLocks noGrp="1"/>
          </p:cNvSpPr>
          <p:nvPr>
            <p:ph type="body" sz="quarter" idx="13"/>
          </p:nvPr>
        </p:nvSpPr>
        <p:spPr/>
        <p:txBody>
          <a:bodyPr/>
          <a:lstStyle/>
          <a:p>
            <a:r>
              <a:rPr lang="en-US" dirty="0"/>
              <a:t>TERMS</a:t>
            </a:r>
          </a:p>
        </p:txBody>
      </p:sp>
    </p:spTree>
    <p:extLst>
      <p:ext uri="{BB962C8B-B14F-4D97-AF65-F5344CB8AC3E}">
        <p14:creationId xmlns:p14="http://schemas.microsoft.com/office/powerpoint/2010/main" val="36273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650CE5FE-7AB9-47FE-899C-5DC76DF0A876}"/>
                                            </p:graphicEl>
                                          </p:spTgt>
                                        </p:tgtEl>
                                        <p:attrNameLst>
                                          <p:attrName>style.visibility</p:attrName>
                                        </p:attrNameLst>
                                      </p:cBhvr>
                                      <p:to>
                                        <p:strVal val="visible"/>
                                      </p:to>
                                    </p:set>
                                    <p:animEffect transition="in" filter="fade">
                                      <p:cBhvr>
                                        <p:cTn id="7" dur="500"/>
                                        <p:tgtEl>
                                          <p:spTgt spid="9">
                                            <p:graphicEl>
                                              <a:dgm id="{650CE5FE-7AB9-47FE-899C-5DC76DF0A87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93BF10D4-BC57-4292-8FCF-EAA6A8A1EC4B}"/>
                                            </p:graphicEl>
                                          </p:spTgt>
                                        </p:tgtEl>
                                        <p:attrNameLst>
                                          <p:attrName>style.visibility</p:attrName>
                                        </p:attrNameLst>
                                      </p:cBhvr>
                                      <p:to>
                                        <p:strVal val="visible"/>
                                      </p:to>
                                    </p:set>
                                    <p:animEffect transition="in" filter="fade">
                                      <p:cBhvr>
                                        <p:cTn id="12" dur="500"/>
                                        <p:tgtEl>
                                          <p:spTgt spid="9">
                                            <p:graphicEl>
                                              <a:dgm id="{93BF10D4-BC57-4292-8FCF-EAA6A8A1EC4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C3FF4C6D-A3C8-4925-823C-B5C0881230E1}"/>
                                            </p:graphicEl>
                                          </p:spTgt>
                                        </p:tgtEl>
                                        <p:attrNameLst>
                                          <p:attrName>style.visibility</p:attrName>
                                        </p:attrNameLst>
                                      </p:cBhvr>
                                      <p:to>
                                        <p:strVal val="visible"/>
                                      </p:to>
                                    </p:set>
                                    <p:animEffect transition="in" filter="fade">
                                      <p:cBhvr>
                                        <p:cTn id="17" dur="500"/>
                                        <p:tgtEl>
                                          <p:spTgt spid="9">
                                            <p:graphicEl>
                                              <a:dgm id="{C3FF4C6D-A3C8-4925-823C-B5C0881230E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dgm id="{58F8D79D-F2DD-497E-B93F-182CA42AA500}"/>
                                            </p:graphicEl>
                                          </p:spTgt>
                                        </p:tgtEl>
                                        <p:attrNameLst>
                                          <p:attrName>style.visibility</p:attrName>
                                        </p:attrNameLst>
                                      </p:cBhvr>
                                      <p:to>
                                        <p:strVal val="visible"/>
                                      </p:to>
                                    </p:set>
                                    <p:animEffect transition="in" filter="fade">
                                      <p:cBhvr>
                                        <p:cTn id="22" dur="500"/>
                                        <p:tgtEl>
                                          <p:spTgt spid="9">
                                            <p:graphicEl>
                                              <a:dgm id="{58F8D79D-F2DD-497E-B93F-182CA42AA50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dgm id="{33FD98A7-91C2-4F1A-BE8C-793A1AAB2A61}"/>
                                            </p:graphicEl>
                                          </p:spTgt>
                                        </p:tgtEl>
                                        <p:attrNameLst>
                                          <p:attrName>style.visibility</p:attrName>
                                        </p:attrNameLst>
                                      </p:cBhvr>
                                      <p:to>
                                        <p:strVal val="visible"/>
                                      </p:to>
                                    </p:set>
                                    <p:animEffect transition="in" filter="fade">
                                      <p:cBhvr>
                                        <p:cTn id="27" dur="500"/>
                                        <p:tgtEl>
                                          <p:spTgt spid="9">
                                            <p:graphicEl>
                                              <a:dgm id="{33FD98A7-91C2-4F1A-BE8C-793A1AAB2A6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dgm id="{F4E04890-71B9-4A3D-A2BD-15C51CECAC03}"/>
                                            </p:graphicEl>
                                          </p:spTgt>
                                        </p:tgtEl>
                                        <p:attrNameLst>
                                          <p:attrName>style.visibility</p:attrName>
                                        </p:attrNameLst>
                                      </p:cBhvr>
                                      <p:to>
                                        <p:strVal val="visible"/>
                                      </p:to>
                                    </p:set>
                                    <p:animEffect transition="in" filter="fade">
                                      <p:cBhvr>
                                        <p:cTn id="32" dur="500"/>
                                        <p:tgtEl>
                                          <p:spTgt spid="9">
                                            <p:graphicEl>
                                              <a:dgm id="{F4E04890-71B9-4A3D-A2BD-15C51CECAC0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105063645"/>
              </p:ext>
            </p:extLst>
          </p:nvPr>
        </p:nvGraphicFramePr>
        <p:xfrm>
          <a:off x="149225" y="155575"/>
          <a:ext cx="6483350" cy="5975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a:t>NCERT sociology Class.11</a:t>
            </a:r>
          </a:p>
        </p:txBody>
      </p:sp>
      <p:sp>
        <p:nvSpPr>
          <p:cNvPr id="8" name="Text Placeholder 7"/>
          <p:cNvSpPr>
            <a:spLocks noGrp="1"/>
          </p:cNvSpPr>
          <p:nvPr>
            <p:ph type="body" sz="quarter" idx="13"/>
          </p:nvPr>
        </p:nvSpPr>
        <p:spPr/>
        <p:txBody>
          <a:bodyPr/>
          <a:lstStyle/>
          <a:p>
            <a:r>
              <a:rPr lang="en-US" dirty="0"/>
              <a:t>TERMS</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8125" y="3031523"/>
            <a:ext cx="2123799" cy="2627029"/>
          </a:xfrm>
          <a:prstGeom prst="rect">
            <a:avLst/>
          </a:prstGeom>
        </p:spPr>
      </p:pic>
      <p:sp>
        <p:nvSpPr>
          <p:cNvPr id="3" name="Speech Bubble: Rectangle with Corners Rounded 2"/>
          <p:cNvSpPr/>
          <p:nvPr/>
        </p:nvSpPr>
        <p:spPr>
          <a:xfrm>
            <a:off x="6559826" y="5555974"/>
            <a:ext cx="2514600" cy="805069"/>
          </a:xfrm>
          <a:prstGeom prst="wedgeRoundRectCallout">
            <a:avLst>
              <a:gd name="adj1" fmla="val -12928"/>
              <a:gd name="adj2" fmla="val -881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Emile Durkheim, France, Jew</a:t>
            </a:r>
          </a:p>
        </p:txBody>
      </p:sp>
    </p:spTree>
    <p:extLst>
      <p:ext uri="{BB962C8B-B14F-4D97-AF65-F5344CB8AC3E}">
        <p14:creationId xmlns:p14="http://schemas.microsoft.com/office/powerpoint/2010/main" val="329615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82EF7915-1C4A-424A-9A73-C415B2344B39}"/>
                                            </p:graphicEl>
                                          </p:spTgt>
                                        </p:tgtEl>
                                        <p:attrNameLst>
                                          <p:attrName>style.visibility</p:attrName>
                                        </p:attrNameLst>
                                      </p:cBhvr>
                                      <p:to>
                                        <p:strVal val="visible"/>
                                      </p:to>
                                    </p:set>
                                    <p:animEffect transition="in" filter="fade">
                                      <p:cBhvr>
                                        <p:cTn id="7" dur="500"/>
                                        <p:tgtEl>
                                          <p:spTgt spid="9">
                                            <p:graphicEl>
                                              <a:dgm id="{82EF7915-1C4A-424A-9A73-C415B2344B3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7DD5A0DB-A427-4F5B-948C-46014CDAA539}"/>
                                            </p:graphicEl>
                                          </p:spTgt>
                                        </p:tgtEl>
                                        <p:attrNameLst>
                                          <p:attrName>style.visibility</p:attrName>
                                        </p:attrNameLst>
                                      </p:cBhvr>
                                      <p:to>
                                        <p:strVal val="visible"/>
                                      </p:to>
                                    </p:set>
                                    <p:animEffect transition="in" filter="fade">
                                      <p:cBhvr>
                                        <p:cTn id="12" dur="500"/>
                                        <p:tgtEl>
                                          <p:spTgt spid="9">
                                            <p:graphicEl>
                                              <a:dgm id="{7DD5A0DB-A427-4F5B-948C-46014CDAA53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5DECFD6F-C90F-4B83-B0B2-6A3011C99E44}"/>
                                            </p:graphicEl>
                                          </p:spTgt>
                                        </p:tgtEl>
                                        <p:attrNameLst>
                                          <p:attrName>style.visibility</p:attrName>
                                        </p:attrNameLst>
                                      </p:cBhvr>
                                      <p:to>
                                        <p:strVal val="visible"/>
                                      </p:to>
                                    </p:set>
                                    <p:animEffect transition="in" filter="fade">
                                      <p:cBhvr>
                                        <p:cTn id="17" dur="500"/>
                                        <p:tgtEl>
                                          <p:spTgt spid="9">
                                            <p:graphicEl>
                                              <a:dgm id="{5DECFD6F-C90F-4B83-B0B2-6A3011C99E4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dgm id="{4F361C88-B305-4D8E-AB5F-C33A13843D84}"/>
                                            </p:graphicEl>
                                          </p:spTgt>
                                        </p:tgtEl>
                                        <p:attrNameLst>
                                          <p:attrName>style.visibility</p:attrName>
                                        </p:attrNameLst>
                                      </p:cBhvr>
                                      <p:to>
                                        <p:strVal val="visible"/>
                                      </p:to>
                                    </p:set>
                                    <p:animEffect transition="in" filter="fade">
                                      <p:cBhvr>
                                        <p:cTn id="22" dur="500"/>
                                        <p:tgtEl>
                                          <p:spTgt spid="9">
                                            <p:graphicEl>
                                              <a:dgm id="{4F361C88-B305-4D8E-AB5F-C33A13843D8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dgm id="{E12CEC97-4AA3-4F50-A52A-9B2E8C2393C6}"/>
                                            </p:graphicEl>
                                          </p:spTgt>
                                        </p:tgtEl>
                                        <p:attrNameLst>
                                          <p:attrName>style.visibility</p:attrName>
                                        </p:attrNameLst>
                                      </p:cBhvr>
                                      <p:to>
                                        <p:strVal val="visible"/>
                                      </p:to>
                                    </p:set>
                                    <p:animEffect transition="in" filter="fade">
                                      <p:cBhvr>
                                        <p:cTn id="27" dur="500"/>
                                        <p:tgtEl>
                                          <p:spTgt spid="9">
                                            <p:graphicEl>
                                              <a:dgm id="{E12CEC97-4AA3-4F50-A52A-9B2E8C2393C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dgm id="{6222B965-6B44-4416-9CDF-5B9D10D2A2B2}"/>
                                            </p:graphicEl>
                                          </p:spTgt>
                                        </p:tgtEl>
                                        <p:attrNameLst>
                                          <p:attrName>style.visibility</p:attrName>
                                        </p:attrNameLst>
                                      </p:cBhvr>
                                      <p:to>
                                        <p:strVal val="visible"/>
                                      </p:to>
                                    </p:set>
                                    <p:animEffect transition="in" filter="fade">
                                      <p:cBhvr>
                                        <p:cTn id="32" dur="500"/>
                                        <p:tgtEl>
                                          <p:spTgt spid="9">
                                            <p:graphicEl>
                                              <a:dgm id="{6222B965-6B44-4416-9CDF-5B9D10D2A2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grayscl/>
            <a:extLst>
              <a:ext uri="{28A0092B-C50C-407E-A947-70E740481C1C}">
                <a14:useLocalDpi xmlns:a14="http://schemas.microsoft.com/office/drawing/2010/main" val="0"/>
              </a:ext>
            </a:extLst>
          </a:blip>
          <a:srcRect l="23898"/>
          <a:stretch/>
        </p:blipFill>
        <p:spPr>
          <a:xfrm>
            <a:off x="0" y="0"/>
            <a:ext cx="9144000" cy="6858000"/>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3780875041"/>
              </p:ext>
            </p:extLst>
          </p:nvPr>
        </p:nvGraphicFramePr>
        <p:xfrm>
          <a:off x="-74644" y="914400"/>
          <a:ext cx="9218644" cy="5635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BES166 ►  HRD: Today’s Topics</a:t>
            </a:r>
          </a:p>
        </p:txBody>
      </p:sp>
    </p:spTree>
    <p:extLst>
      <p:ext uri="{BB962C8B-B14F-4D97-AF65-F5344CB8AC3E}">
        <p14:creationId xmlns:p14="http://schemas.microsoft.com/office/powerpoint/2010/main" val="322457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9E2B284-BAC0-4D0C-B7F2-580854EDBC88}"/>
                                            </p:graphicEl>
                                          </p:spTgt>
                                        </p:tgtEl>
                                        <p:attrNameLst>
                                          <p:attrName>style.visibility</p:attrName>
                                        </p:attrNameLst>
                                      </p:cBhvr>
                                      <p:to>
                                        <p:strVal val="visible"/>
                                      </p:to>
                                    </p:set>
                                    <p:animEffect transition="in" filter="fade">
                                      <p:cBhvr>
                                        <p:cTn id="7" dur="500"/>
                                        <p:tgtEl>
                                          <p:spTgt spid="7">
                                            <p:graphicEl>
                                              <a:dgm id="{79E2B284-BAC0-4D0C-B7F2-580854EDBC8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0A4FA85-BE4F-411E-9B74-BD7A5F6699E8}"/>
                                            </p:graphicEl>
                                          </p:spTgt>
                                        </p:tgtEl>
                                        <p:attrNameLst>
                                          <p:attrName>style.visibility</p:attrName>
                                        </p:attrNameLst>
                                      </p:cBhvr>
                                      <p:to>
                                        <p:strVal val="visible"/>
                                      </p:to>
                                    </p:set>
                                    <p:animEffect transition="in" filter="fade">
                                      <p:cBhvr>
                                        <p:cTn id="10" dur="500"/>
                                        <p:tgtEl>
                                          <p:spTgt spid="7">
                                            <p:graphicEl>
                                              <a:dgm id="{C0A4FA85-BE4F-411E-9B74-BD7A5F6699E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465C5CE-6045-4EB6-91C1-3E9FFE8D79D8}"/>
                                            </p:graphicEl>
                                          </p:spTgt>
                                        </p:tgtEl>
                                        <p:attrNameLst>
                                          <p:attrName>style.visibility</p:attrName>
                                        </p:attrNameLst>
                                      </p:cBhvr>
                                      <p:to>
                                        <p:strVal val="visible"/>
                                      </p:to>
                                    </p:set>
                                    <p:animEffect transition="in" filter="fade">
                                      <p:cBhvr>
                                        <p:cTn id="15" dur="500"/>
                                        <p:tgtEl>
                                          <p:spTgt spid="7">
                                            <p:graphicEl>
                                              <a:dgm id="{B465C5CE-6045-4EB6-91C1-3E9FFE8D79D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18D07FCD-8A20-410C-A5B7-3708BAA5EDDC}"/>
                                            </p:graphicEl>
                                          </p:spTgt>
                                        </p:tgtEl>
                                        <p:attrNameLst>
                                          <p:attrName>style.visibility</p:attrName>
                                        </p:attrNameLst>
                                      </p:cBhvr>
                                      <p:to>
                                        <p:strVal val="visible"/>
                                      </p:to>
                                    </p:set>
                                    <p:animEffect transition="in" filter="fade">
                                      <p:cBhvr>
                                        <p:cTn id="18" dur="500"/>
                                        <p:tgtEl>
                                          <p:spTgt spid="7">
                                            <p:graphicEl>
                                              <a:dgm id="{18D07FCD-8A20-410C-A5B7-3708BAA5EDD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61699845-A71D-44D2-B519-A9D5F66B48C7}"/>
                                            </p:graphicEl>
                                          </p:spTgt>
                                        </p:tgtEl>
                                        <p:attrNameLst>
                                          <p:attrName>style.visibility</p:attrName>
                                        </p:attrNameLst>
                                      </p:cBhvr>
                                      <p:to>
                                        <p:strVal val="visible"/>
                                      </p:to>
                                    </p:set>
                                    <p:animEffect transition="in" filter="fade">
                                      <p:cBhvr>
                                        <p:cTn id="23" dur="500"/>
                                        <p:tgtEl>
                                          <p:spTgt spid="7">
                                            <p:graphicEl>
                                              <a:dgm id="{61699845-A71D-44D2-B519-A9D5F66B48C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3DC544EF-9D0D-4227-9A21-0BCF5E916C96}"/>
                                            </p:graphicEl>
                                          </p:spTgt>
                                        </p:tgtEl>
                                        <p:attrNameLst>
                                          <p:attrName>style.visibility</p:attrName>
                                        </p:attrNameLst>
                                      </p:cBhvr>
                                      <p:to>
                                        <p:strVal val="visible"/>
                                      </p:to>
                                    </p:set>
                                    <p:animEffect transition="in" filter="fade">
                                      <p:cBhvr>
                                        <p:cTn id="26" dur="500"/>
                                        <p:tgtEl>
                                          <p:spTgt spid="7">
                                            <p:graphicEl>
                                              <a:dgm id="{3DC544EF-9D0D-4227-9A21-0BCF5E916C9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83FE66F1-725B-41EF-9C98-511A8EB67030}"/>
                                            </p:graphicEl>
                                          </p:spTgt>
                                        </p:tgtEl>
                                        <p:attrNameLst>
                                          <p:attrName>style.visibility</p:attrName>
                                        </p:attrNameLst>
                                      </p:cBhvr>
                                      <p:to>
                                        <p:strVal val="visible"/>
                                      </p:to>
                                    </p:set>
                                    <p:animEffect transition="in" filter="fade">
                                      <p:cBhvr>
                                        <p:cTn id="31" dur="500"/>
                                        <p:tgtEl>
                                          <p:spTgt spid="7">
                                            <p:graphicEl>
                                              <a:dgm id="{83FE66F1-725B-41EF-9C98-511A8EB6703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EB0C63D5-A3CC-40B5-AF50-CCFB25C7023F}"/>
                                            </p:graphicEl>
                                          </p:spTgt>
                                        </p:tgtEl>
                                        <p:attrNameLst>
                                          <p:attrName>style.visibility</p:attrName>
                                        </p:attrNameLst>
                                      </p:cBhvr>
                                      <p:to>
                                        <p:strVal val="visible"/>
                                      </p:to>
                                    </p:set>
                                    <p:animEffect transition="in" filter="fade">
                                      <p:cBhvr>
                                        <p:cTn id="34" dur="500"/>
                                        <p:tgtEl>
                                          <p:spTgt spid="7">
                                            <p:graphicEl>
                                              <a:dgm id="{EB0C63D5-A3CC-40B5-AF50-CCFB25C702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p:cNvPicPr>
            <a:picLocks noChangeAspect="1"/>
          </p:cNvPicPr>
          <p:nvPr/>
        </p:nvPicPr>
        <p:blipFill rotWithShape="1">
          <a:blip r:embed="rId2">
            <a:extLst>
              <a:ext uri="{28A0092B-C50C-407E-A947-70E740481C1C}">
                <a14:useLocalDpi xmlns:a14="http://schemas.microsoft.com/office/drawing/2010/main" val="0"/>
              </a:ext>
            </a:extLst>
          </a:blip>
          <a:srcRect t="27368"/>
          <a:stretch/>
        </p:blipFill>
        <p:spPr>
          <a:xfrm>
            <a:off x="0" y="795523"/>
            <a:ext cx="9139395" cy="5194730"/>
          </a:xfrm>
          <a:prstGeom prst="rect">
            <a:avLst/>
          </a:prstGeom>
        </p:spPr>
      </p:pic>
      <p:sp>
        <p:nvSpPr>
          <p:cNvPr id="4" name="Title 3"/>
          <p:cNvSpPr>
            <a:spLocks noGrp="1"/>
          </p:cNvSpPr>
          <p:nvPr>
            <p:ph type="title"/>
          </p:nvPr>
        </p:nvSpPr>
        <p:spPr/>
        <p:txBody>
          <a:bodyPr/>
          <a:lstStyle/>
          <a:p>
            <a:r>
              <a:rPr lang="en-US"/>
              <a:t>For prelims: Just </a:t>
            </a:r>
            <a:r>
              <a:rPr lang="en-US" dirty="0"/>
              <a:t>glance over </a:t>
            </a:r>
          </a:p>
        </p:txBody>
      </p:sp>
    </p:spTree>
    <p:extLst>
      <p:ext uri="{BB962C8B-B14F-4D97-AF65-F5344CB8AC3E}">
        <p14:creationId xmlns:p14="http://schemas.microsoft.com/office/powerpoint/2010/main" val="4174357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grayscl/>
            <a:extLst>
              <a:ext uri="{28A0092B-C50C-407E-A947-70E740481C1C}">
                <a14:useLocalDpi xmlns:a14="http://schemas.microsoft.com/office/drawing/2010/main" val="0"/>
              </a:ext>
            </a:extLst>
          </a:blip>
          <a:srcRect l="23898"/>
          <a:stretch/>
        </p:blipFill>
        <p:spPr>
          <a:xfrm>
            <a:off x="0" y="0"/>
            <a:ext cx="9144000" cy="6858000"/>
          </a:xfrm>
          <a:prstGeom prst="rect">
            <a:avLst/>
          </a:prstGeom>
        </p:spPr>
      </p:pic>
      <p:sp>
        <p:nvSpPr>
          <p:cNvPr id="4" name="Title 3"/>
          <p:cNvSpPr>
            <a:spLocks noGrp="1"/>
          </p:cNvSpPr>
          <p:nvPr>
            <p:ph type="title" idx="4294967295"/>
          </p:nvPr>
        </p:nvSpPr>
        <p:spPr>
          <a:xfrm>
            <a:off x="0" y="93663"/>
            <a:ext cx="9144000" cy="701675"/>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BES166 ►  HRD: Today’s Topics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25" y="186611"/>
            <a:ext cx="5992836" cy="3737595"/>
          </a:xfrm>
          <a:prstGeom prst="rect">
            <a:avLst/>
          </a:prstGeom>
        </p:spPr>
      </p:pic>
      <p:graphicFrame>
        <p:nvGraphicFramePr>
          <p:cNvPr id="8" name="Content Placeholder 6"/>
          <p:cNvGraphicFramePr>
            <a:graphicFrameLocks/>
          </p:cNvGraphicFramePr>
          <p:nvPr>
            <p:extLst>
              <p:ext uri="{D42A27DB-BD31-4B8C-83A1-F6EECF244321}">
                <p14:modId xmlns:p14="http://schemas.microsoft.com/office/powerpoint/2010/main" val="2226796531"/>
              </p:ext>
            </p:extLst>
          </p:nvPr>
        </p:nvGraphicFramePr>
        <p:xfrm>
          <a:off x="-329028" y="2211355"/>
          <a:ext cx="6610706" cy="4572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Arrow: Left 8"/>
          <p:cNvSpPr/>
          <p:nvPr/>
        </p:nvSpPr>
        <p:spPr>
          <a:xfrm rot="19979881">
            <a:off x="2164702" y="1524989"/>
            <a:ext cx="2939142" cy="55983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436612"/>
      </p:ext>
    </p:extLst>
  </p:cSld>
  <p:clrMapOvr>
    <a:masterClrMapping/>
  </p:clrMapOvr>
  <p:transition spd="slow">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graphicEl>
                                              <a:dgm id="{79E2B284-BAC0-4D0C-B7F2-580854EDBC88}"/>
                                            </p:graphicEl>
                                          </p:spTgt>
                                        </p:tgtEl>
                                        <p:attrNameLst>
                                          <p:attrName>style.visibility</p:attrName>
                                        </p:attrNameLst>
                                      </p:cBhvr>
                                      <p:to>
                                        <p:strVal val="visible"/>
                                      </p:to>
                                    </p:set>
                                    <p:animEffect transition="in" filter="barn(inVertical)">
                                      <p:cBhvr>
                                        <p:cTn id="14" dur="500"/>
                                        <p:tgtEl>
                                          <p:spTgt spid="8">
                                            <p:graphicEl>
                                              <a:dgm id="{79E2B284-BAC0-4D0C-B7F2-580854EDBC88}"/>
                                            </p:graphicEl>
                                          </p:spTgt>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graphicEl>
                                              <a:dgm id="{C0A4FA85-BE4F-411E-9B74-BD7A5F6699E8}"/>
                                            </p:graphicEl>
                                          </p:spTgt>
                                        </p:tgtEl>
                                        <p:attrNameLst>
                                          <p:attrName>style.visibility</p:attrName>
                                        </p:attrNameLst>
                                      </p:cBhvr>
                                      <p:to>
                                        <p:strVal val="visible"/>
                                      </p:to>
                                    </p:set>
                                    <p:animEffect transition="in" filter="barn(inVertical)">
                                      <p:cBhvr>
                                        <p:cTn id="17" dur="500"/>
                                        <p:tgtEl>
                                          <p:spTgt spid="8">
                                            <p:graphicEl>
                                              <a:dgm id="{C0A4FA85-BE4F-411E-9B74-BD7A5F6699E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graphicEl>
                                              <a:dgm id="{83614A86-62B5-476F-8818-8501C9239B08}"/>
                                            </p:graphicEl>
                                          </p:spTgt>
                                        </p:tgtEl>
                                        <p:attrNameLst>
                                          <p:attrName>style.visibility</p:attrName>
                                        </p:attrNameLst>
                                      </p:cBhvr>
                                      <p:to>
                                        <p:strVal val="visible"/>
                                      </p:to>
                                    </p:set>
                                    <p:animEffect transition="in" filter="barn(inVertical)">
                                      <p:cBhvr>
                                        <p:cTn id="22" dur="500"/>
                                        <p:tgtEl>
                                          <p:spTgt spid="8">
                                            <p:graphicEl>
                                              <a:dgm id="{83614A86-62B5-476F-8818-8501C9239B08}"/>
                                            </p:graphic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8">
                                            <p:graphicEl>
                                              <a:dgm id="{3509048F-0E72-41B4-9D7B-DD00C4E178BC}"/>
                                            </p:graphicEl>
                                          </p:spTgt>
                                        </p:tgtEl>
                                        <p:attrNameLst>
                                          <p:attrName>style.visibility</p:attrName>
                                        </p:attrNameLst>
                                      </p:cBhvr>
                                      <p:to>
                                        <p:strVal val="visible"/>
                                      </p:to>
                                    </p:set>
                                    <p:animEffect transition="in" filter="barn(inVertical)">
                                      <p:cBhvr>
                                        <p:cTn id="25" dur="500"/>
                                        <p:tgtEl>
                                          <p:spTgt spid="8">
                                            <p:graphicEl>
                                              <a:dgm id="{3509048F-0E72-41B4-9D7B-DD00C4E178BC}"/>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graphicEl>
                                              <a:dgm id="{95418F29-A0D8-48D6-917C-25342DC9BE48}"/>
                                            </p:graphicEl>
                                          </p:spTgt>
                                        </p:tgtEl>
                                        <p:attrNameLst>
                                          <p:attrName>style.visibility</p:attrName>
                                        </p:attrNameLst>
                                      </p:cBhvr>
                                      <p:to>
                                        <p:strVal val="visible"/>
                                      </p:to>
                                    </p:set>
                                    <p:animEffect transition="in" filter="barn(inVertical)">
                                      <p:cBhvr>
                                        <p:cTn id="30" dur="500"/>
                                        <p:tgtEl>
                                          <p:spTgt spid="8">
                                            <p:graphicEl>
                                              <a:dgm id="{95418F29-A0D8-48D6-917C-25342DC9BE48}"/>
                                            </p:graphic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8">
                                            <p:graphicEl>
                                              <a:dgm id="{F16BE2B0-455B-4046-9FBF-92500CFBF292}"/>
                                            </p:graphicEl>
                                          </p:spTgt>
                                        </p:tgtEl>
                                        <p:attrNameLst>
                                          <p:attrName>style.visibility</p:attrName>
                                        </p:attrNameLst>
                                      </p:cBhvr>
                                      <p:to>
                                        <p:strVal val="visible"/>
                                      </p:to>
                                    </p:set>
                                    <p:animEffect transition="in" filter="barn(inVertical)">
                                      <p:cBhvr>
                                        <p:cTn id="33" dur="500"/>
                                        <p:tgtEl>
                                          <p:spTgt spid="8">
                                            <p:graphicEl>
                                              <a:dgm id="{F16BE2B0-455B-4046-9FBF-92500CFBF292}"/>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
                                            <p:graphicEl>
                                              <a:dgm id="{2D6491B5-F7E3-4A59-A8B7-69495C3266EC}"/>
                                            </p:graphicEl>
                                          </p:spTgt>
                                        </p:tgtEl>
                                        <p:attrNameLst>
                                          <p:attrName>style.visibility</p:attrName>
                                        </p:attrNameLst>
                                      </p:cBhvr>
                                      <p:to>
                                        <p:strVal val="visible"/>
                                      </p:to>
                                    </p:set>
                                    <p:animEffect transition="in" filter="barn(inVertical)">
                                      <p:cBhvr>
                                        <p:cTn id="38" dur="500"/>
                                        <p:tgtEl>
                                          <p:spTgt spid="8">
                                            <p:graphicEl>
                                              <a:dgm id="{2D6491B5-F7E3-4A59-A8B7-69495C3266EC}"/>
                                            </p:graphicEl>
                                          </p:spTgt>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8">
                                            <p:graphicEl>
                                              <a:dgm id="{BE6FEC8D-4C5B-4243-ACFD-32161188B1D9}"/>
                                            </p:graphicEl>
                                          </p:spTgt>
                                        </p:tgtEl>
                                        <p:attrNameLst>
                                          <p:attrName>style.visibility</p:attrName>
                                        </p:attrNameLst>
                                      </p:cBhvr>
                                      <p:to>
                                        <p:strVal val="visible"/>
                                      </p:to>
                                    </p:set>
                                    <p:animEffect transition="in" filter="barn(inVertical)">
                                      <p:cBhvr>
                                        <p:cTn id="41" dur="500"/>
                                        <p:tgtEl>
                                          <p:spTgt spid="8">
                                            <p:graphicEl>
                                              <a:dgm id="{BE6FEC8D-4C5B-4243-ACFD-32161188B1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Where is this mentioned?</a:t>
            </a:r>
          </a:p>
        </p:txBody>
      </p:sp>
      <p:sp>
        <p:nvSpPr>
          <p:cNvPr id="4" name="Content Placeholder 3"/>
          <p:cNvSpPr>
            <a:spLocks noGrp="1"/>
          </p:cNvSpPr>
          <p:nvPr>
            <p:ph idx="1"/>
          </p:nvPr>
        </p:nvSpPr>
        <p:spPr/>
        <p:txBody>
          <a:bodyPr/>
          <a:lstStyle/>
          <a:p>
            <a:pPr marL="0" indent="0">
              <a:buNone/>
            </a:pPr>
            <a:r>
              <a:rPr lang="en-US" dirty="0"/>
              <a:t>Census / population counting was mentioned in ___?</a:t>
            </a:r>
          </a:p>
          <a:p>
            <a:pPr marL="742950" indent="-742950">
              <a:buFont typeface="+mj-lt"/>
              <a:buAutoNum type="alphaUcPeriod"/>
            </a:pPr>
            <a:r>
              <a:rPr lang="en-US" dirty="0"/>
              <a:t>Greek: Demography</a:t>
            </a:r>
          </a:p>
          <a:p>
            <a:pPr marL="742950" indent="-742950">
              <a:buFont typeface="+mj-lt"/>
              <a:buAutoNum type="alphaUcPeriod"/>
            </a:pPr>
            <a:r>
              <a:rPr lang="en-US" dirty="0"/>
              <a:t>Rome: Cadastral survey</a:t>
            </a:r>
          </a:p>
          <a:p>
            <a:pPr marL="742950" indent="-742950">
              <a:buFont typeface="+mj-lt"/>
              <a:buAutoNum type="alphaUcPeriod"/>
            </a:pPr>
            <a:r>
              <a:rPr lang="en-US" dirty="0" err="1"/>
              <a:t>Kautilya’s</a:t>
            </a:r>
            <a:r>
              <a:rPr lang="en-US" dirty="0"/>
              <a:t> </a:t>
            </a:r>
            <a:r>
              <a:rPr lang="en-US" dirty="0" err="1"/>
              <a:t>Arthshashtra</a:t>
            </a:r>
            <a:endParaRPr lang="en-US" dirty="0"/>
          </a:p>
          <a:p>
            <a:pPr marL="742950" indent="-742950">
              <a:buFont typeface="+mj-lt"/>
              <a:buAutoNum type="alphaUcPeriod"/>
            </a:pPr>
            <a:r>
              <a:rPr lang="en-US" dirty="0"/>
              <a:t>Abu </a:t>
            </a:r>
            <a:r>
              <a:rPr lang="en-US" dirty="0" err="1"/>
              <a:t>Fazl’s</a:t>
            </a:r>
            <a:r>
              <a:rPr lang="en-US" dirty="0"/>
              <a:t> </a:t>
            </a:r>
            <a:r>
              <a:rPr lang="en-US" dirty="0" err="1"/>
              <a:t>Aiene</a:t>
            </a:r>
            <a:r>
              <a:rPr lang="en-US" dirty="0"/>
              <a:t>-Akbari</a:t>
            </a:r>
          </a:p>
          <a:p>
            <a:pPr marL="742950" indent="-742950">
              <a:buFont typeface="+mj-lt"/>
              <a:buAutoNum type="alphaUcPeriod"/>
            </a:pPr>
            <a:r>
              <a:rPr lang="en-US" dirty="0">
                <a:solidFill>
                  <a:srgbClr val="00B050"/>
                </a:solidFill>
              </a:rPr>
              <a:t>All of above</a:t>
            </a:r>
          </a:p>
        </p:txBody>
      </p:sp>
    </p:spTree>
    <p:extLst>
      <p:ext uri="{BB962C8B-B14F-4D97-AF65-F5344CB8AC3E}">
        <p14:creationId xmlns:p14="http://schemas.microsoft.com/office/powerpoint/2010/main" val="98868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231711887"/>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a:t>Census in Modern world</a:t>
            </a:r>
          </a:p>
        </p:txBody>
      </p:sp>
      <p:graphicFrame>
        <p:nvGraphicFramePr>
          <p:cNvPr id="7" name="Diagram 6"/>
          <p:cNvGraphicFramePr/>
          <p:nvPr>
            <p:extLst>
              <p:ext uri="{D42A27DB-BD31-4B8C-83A1-F6EECF244321}">
                <p14:modId xmlns:p14="http://schemas.microsoft.com/office/powerpoint/2010/main" val="2802313803"/>
              </p:ext>
            </p:extLst>
          </p:nvPr>
        </p:nvGraphicFramePr>
        <p:xfrm>
          <a:off x="378801" y="2644147"/>
          <a:ext cx="8348297"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Speech Bubble: Rectangle 7"/>
          <p:cNvSpPr/>
          <p:nvPr/>
        </p:nvSpPr>
        <p:spPr>
          <a:xfrm>
            <a:off x="2442797" y="5983357"/>
            <a:ext cx="5382357" cy="795129"/>
          </a:xfrm>
          <a:prstGeom prst="wedgeRectCallout">
            <a:avLst>
              <a:gd name="adj1" fmla="val -18800"/>
              <a:gd name="adj2" fmla="val -689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1</a:t>
            </a:r>
            <a:r>
              <a:rPr lang="en-US" sz="2000" baseline="30000" dirty="0"/>
              <a:t>st</a:t>
            </a:r>
            <a:r>
              <a:rPr lang="en-US" sz="2000" dirty="0"/>
              <a:t> Census commissioner: </a:t>
            </a:r>
            <a:r>
              <a:rPr lang="en-US" sz="2000" dirty="0" err="1"/>
              <a:t>W.W.Plowden</a:t>
            </a:r>
            <a:endParaRPr lang="en-US" sz="2000" dirty="0"/>
          </a:p>
          <a:p>
            <a:pPr algn="ctr"/>
            <a:r>
              <a:rPr lang="en-US" sz="2000" dirty="0" err="1"/>
              <a:t>Ilbert</a:t>
            </a:r>
            <a:r>
              <a:rPr lang="en-US" sz="2000" dirty="0"/>
              <a:t> Bill : Indian magistrate can try British criminal</a:t>
            </a:r>
          </a:p>
        </p:txBody>
      </p:sp>
      <p:sp>
        <p:nvSpPr>
          <p:cNvPr id="2" name="Speech Bubble: Rectangle 1"/>
          <p:cNvSpPr/>
          <p:nvPr/>
        </p:nvSpPr>
        <p:spPr>
          <a:xfrm>
            <a:off x="4671391" y="2360428"/>
            <a:ext cx="4055707" cy="893135"/>
          </a:xfrm>
          <a:prstGeom prst="wedgeRectCallout">
            <a:avLst>
              <a:gd name="adj1" fmla="val 12365"/>
              <a:gd name="adj2" fmla="val 73628"/>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800" dirty="0"/>
              <a:t>Indian Census = largest because China doesn’t do it.</a:t>
            </a:r>
          </a:p>
        </p:txBody>
      </p:sp>
    </p:spTree>
    <p:extLst>
      <p:ext uri="{BB962C8B-B14F-4D97-AF65-F5344CB8AC3E}">
        <p14:creationId xmlns:p14="http://schemas.microsoft.com/office/powerpoint/2010/main" val="33140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48F697A-0DAC-4571-B863-18A0E332F1C5}"/>
                                            </p:graphicEl>
                                          </p:spTgt>
                                        </p:tgtEl>
                                        <p:attrNameLst>
                                          <p:attrName>style.visibility</p:attrName>
                                        </p:attrNameLst>
                                      </p:cBhvr>
                                      <p:to>
                                        <p:strVal val="visible"/>
                                      </p:to>
                                    </p:set>
                                    <p:animEffect transition="in" filter="fade">
                                      <p:cBhvr>
                                        <p:cTn id="7" dur="500"/>
                                        <p:tgtEl>
                                          <p:spTgt spid="6">
                                            <p:graphicEl>
                                              <a:dgm id="{048F697A-0DAC-4571-B863-18A0E332F1C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29F6AF7C-3BF5-4F27-8EAB-3B2C57EC815E}"/>
                                            </p:graphicEl>
                                          </p:spTgt>
                                        </p:tgtEl>
                                        <p:attrNameLst>
                                          <p:attrName>style.visibility</p:attrName>
                                        </p:attrNameLst>
                                      </p:cBhvr>
                                      <p:to>
                                        <p:strVal val="visible"/>
                                      </p:to>
                                    </p:set>
                                    <p:animEffect transition="in" filter="fade">
                                      <p:cBhvr>
                                        <p:cTn id="10" dur="500"/>
                                        <p:tgtEl>
                                          <p:spTgt spid="6">
                                            <p:graphicEl>
                                              <a:dgm id="{29F6AF7C-3BF5-4F27-8EAB-3B2C57EC815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BE3A0DCF-1743-4938-9D1C-40A663464DB6}"/>
                                            </p:graphicEl>
                                          </p:spTgt>
                                        </p:tgtEl>
                                        <p:attrNameLst>
                                          <p:attrName>style.visibility</p:attrName>
                                        </p:attrNameLst>
                                      </p:cBhvr>
                                      <p:to>
                                        <p:strVal val="visible"/>
                                      </p:to>
                                    </p:set>
                                    <p:animEffect transition="in" filter="fade">
                                      <p:cBhvr>
                                        <p:cTn id="13" dur="500"/>
                                        <p:tgtEl>
                                          <p:spTgt spid="6">
                                            <p:graphicEl>
                                              <a:dgm id="{BE3A0DCF-1743-4938-9D1C-40A663464DB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66022B3F-9F42-4C82-AD6B-FF648B3351C4}"/>
                                            </p:graphicEl>
                                          </p:spTgt>
                                        </p:tgtEl>
                                        <p:attrNameLst>
                                          <p:attrName>style.visibility</p:attrName>
                                        </p:attrNameLst>
                                      </p:cBhvr>
                                      <p:to>
                                        <p:strVal val="visible"/>
                                      </p:to>
                                    </p:set>
                                    <p:animEffect transition="in" filter="fade">
                                      <p:cBhvr>
                                        <p:cTn id="18" dur="500"/>
                                        <p:tgtEl>
                                          <p:spTgt spid="6">
                                            <p:graphicEl>
                                              <a:dgm id="{66022B3F-9F42-4C82-AD6B-FF648B3351C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6D094D5F-4B22-401C-8342-A4D68FB09A49}"/>
                                            </p:graphicEl>
                                          </p:spTgt>
                                        </p:tgtEl>
                                        <p:attrNameLst>
                                          <p:attrName>style.visibility</p:attrName>
                                        </p:attrNameLst>
                                      </p:cBhvr>
                                      <p:to>
                                        <p:strVal val="visible"/>
                                      </p:to>
                                    </p:set>
                                    <p:animEffect transition="in" filter="fade">
                                      <p:cBhvr>
                                        <p:cTn id="23" dur="500"/>
                                        <p:tgtEl>
                                          <p:spTgt spid="6">
                                            <p:graphicEl>
                                              <a:dgm id="{6D094D5F-4B22-401C-8342-A4D68FB09A4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1C49D1AA-F27E-4C81-965A-E1ADFF075BCF}"/>
                                            </p:graphicEl>
                                          </p:spTgt>
                                        </p:tgtEl>
                                        <p:attrNameLst>
                                          <p:attrName>style.visibility</p:attrName>
                                        </p:attrNameLst>
                                      </p:cBhvr>
                                      <p:to>
                                        <p:strVal val="visible"/>
                                      </p:to>
                                    </p:set>
                                    <p:animEffect transition="in" filter="fade">
                                      <p:cBhvr>
                                        <p:cTn id="26" dur="500"/>
                                        <p:tgtEl>
                                          <p:spTgt spid="6">
                                            <p:graphicEl>
                                              <a:dgm id="{1C49D1AA-F27E-4C81-965A-E1ADFF075BCF}"/>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50D4AC2B-055A-4D0A-B842-BF57C8174AA0}"/>
                                            </p:graphicEl>
                                          </p:spTgt>
                                        </p:tgtEl>
                                        <p:attrNameLst>
                                          <p:attrName>style.visibility</p:attrName>
                                        </p:attrNameLst>
                                      </p:cBhvr>
                                      <p:to>
                                        <p:strVal val="visible"/>
                                      </p:to>
                                    </p:set>
                                    <p:animEffect transition="in" filter="fade">
                                      <p:cBhvr>
                                        <p:cTn id="29" dur="500"/>
                                        <p:tgtEl>
                                          <p:spTgt spid="6">
                                            <p:graphicEl>
                                              <a:dgm id="{50D4AC2B-055A-4D0A-B842-BF57C8174AA0}"/>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1AEE89AC-4560-40FE-9A1D-1F024BD8F0DC}"/>
                                            </p:graphicEl>
                                          </p:spTgt>
                                        </p:tgtEl>
                                        <p:attrNameLst>
                                          <p:attrName>style.visibility</p:attrName>
                                        </p:attrNameLst>
                                      </p:cBhvr>
                                      <p:to>
                                        <p:strVal val="visible"/>
                                      </p:to>
                                    </p:set>
                                    <p:animEffect transition="in" filter="fade">
                                      <p:cBhvr>
                                        <p:cTn id="34" dur="500"/>
                                        <p:tgtEl>
                                          <p:spTgt spid="6">
                                            <p:graphicEl>
                                              <a:dgm id="{1AEE89AC-4560-40FE-9A1D-1F024BD8F0DC}"/>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graphicEl>
                                              <a:dgm id="{67D9B0CA-9C1D-4506-878C-8B1DF846AD55}"/>
                                            </p:graphicEl>
                                          </p:spTgt>
                                        </p:tgtEl>
                                        <p:attrNameLst>
                                          <p:attrName>style.visibility</p:attrName>
                                        </p:attrNameLst>
                                      </p:cBhvr>
                                      <p:to>
                                        <p:strVal val="visible"/>
                                      </p:to>
                                    </p:set>
                                    <p:animEffect transition="in" filter="fade">
                                      <p:cBhvr>
                                        <p:cTn id="39" dur="500"/>
                                        <p:tgtEl>
                                          <p:spTgt spid="7">
                                            <p:graphicEl>
                                              <a:dgm id="{67D9B0CA-9C1D-4506-878C-8B1DF846AD5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D97BBADA-D68C-4760-BCFB-8DBC21BEF9B8}"/>
                                            </p:graphicEl>
                                          </p:spTgt>
                                        </p:tgtEl>
                                        <p:attrNameLst>
                                          <p:attrName>style.visibility</p:attrName>
                                        </p:attrNameLst>
                                      </p:cBhvr>
                                      <p:to>
                                        <p:strVal val="visible"/>
                                      </p:to>
                                    </p:set>
                                    <p:animEffect transition="in" filter="fade">
                                      <p:cBhvr>
                                        <p:cTn id="42" dur="500"/>
                                        <p:tgtEl>
                                          <p:spTgt spid="7">
                                            <p:graphicEl>
                                              <a:dgm id="{D97BBADA-D68C-4760-BCFB-8DBC21BEF9B8}"/>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DCA0597B-79B1-4633-A255-09D78AEC96F4}"/>
                                            </p:graphicEl>
                                          </p:spTgt>
                                        </p:tgtEl>
                                        <p:attrNameLst>
                                          <p:attrName>style.visibility</p:attrName>
                                        </p:attrNameLst>
                                      </p:cBhvr>
                                      <p:to>
                                        <p:strVal val="visible"/>
                                      </p:to>
                                    </p:set>
                                    <p:animEffect transition="in" filter="fade">
                                      <p:cBhvr>
                                        <p:cTn id="45" dur="500"/>
                                        <p:tgtEl>
                                          <p:spTgt spid="7">
                                            <p:graphicEl>
                                              <a:dgm id="{DCA0597B-79B1-4633-A255-09D78AEC96F4}"/>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graphicEl>
                                              <a:dgm id="{E5BA48CE-E0FE-4973-9889-51CAA410AF59}"/>
                                            </p:graphicEl>
                                          </p:spTgt>
                                        </p:tgtEl>
                                        <p:attrNameLst>
                                          <p:attrName>style.visibility</p:attrName>
                                        </p:attrNameLst>
                                      </p:cBhvr>
                                      <p:to>
                                        <p:strVal val="visible"/>
                                      </p:to>
                                    </p:set>
                                    <p:animEffect transition="in" filter="fade">
                                      <p:cBhvr>
                                        <p:cTn id="50" dur="500"/>
                                        <p:tgtEl>
                                          <p:spTgt spid="7">
                                            <p:graphicEl>
                                              <a:dgm id="{E5BA48CE-E0FE-4973-9889-51CAA410AF59}"/>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
                                            <p:graphicEl>
                                              <a:dgm id="{DD758F68-C862-4CBA-85E2-8FDA84CBCAAC}"/>
                                            </p:graphicEl>
                                          </p:spTgt>
                                        </p:tgtEl>
                                        <p:attrNameLst>
                                          <p:attrName>style.visibility</p:attrName>
                                        </p:attrNameLst>
                                      </p:cBhvr>
                                      <p:to>
                                        <p:strVal val="visible"/>
                                      </p:to>
                                    </p:set>
                                    <p:animEffect transition="in" filter="fade">
                                      <p:cBhvr>
                                        <p:cTn id="53" dur="500"/>
                                        <p:tgtEl>
                                          <p:spTgt spid="7">
                                            <p:graphicEl>
                                              <a:dgm id="{DD758F68-C862-4CBA-85E2-8FDA84CBCAAC}"/>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graphicEl>
                                              <a:dgm id="{D12846B4-BA5F-48AF-B1F6-30D30E6901F4}"/>
                                            </p:graphicEl>
                                          </p:spTgt>
                                        </p:tgtEl>
                                        <p:attrNameLst>
                                          <p:attrName>style.visibility</p:attrName>
                                        </p:attrNameLst>
                                      </p:cBhvr>
                                      <p:to>
                                        <p:strVal val="visible"/>
                                      </p:to>
                                    </p:set>
                                    <p:animEffect transition="in" filter="fade">
                                      <p:cBhvr>
                                        <p:cTn id="56" dur="500"/>
                                        <p:tgtEl>
                                          <p:spTgt spid="7">
                                            <p:graphicEl>
                                              <a:dgm id="{D12846B4-BA5F-48AF-B1F6-30D30E6901F4}"/>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graphicEl>
                                              <a:dgm id="{086F3243-8EC5-4F0F-B909-7A0E10F8A4EA}"/>
                                            </p:graphicEl>
                                          </p:spTgt>
                                        </p:tgtEl>
                                        <p:attrNameLst>
                                          <p:attrName>style.visibility</p:attrName>
                                        </p:attrNameLst>
                                      </p:cBhvr>
                                      <p:to>
                                        <p:strVal val="visible"/>
                                      </p:to>
                                    </p:set>
                                    <p:animEffect transition="in" filter="fade">
                                      <p:cBhvr>
                                        <p:cTn id="61" dur="500"/>
                                        <p:tgtEl>
                                          <p:spTgt spid="7">
                                            <p:graphicEl>
                                              <a:dgm id="{086F3243-8EC5-4F0F-B909-7A0E10F8A4EA}"/>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graphicEl>
                                              <a:dgm id="{A91C1FCB-5E1E-4D6B-AABA-32E978988E7E}"/>
                                            </p:graphicEl>
                                          </p:spTgt>
                                        </p:tgtEl>
                                        <p:attrNameLst>
                                          <p:attrName>style.visibility</p:attrName>
                                        </p:attrNameLst>
                                      </p:cBhvr>
                                      <p:to>
                                        <p:strVal val="visible"/>
                                      </p:to>
                                    </p:set>
                                    <p:animEffect transition="in" filter="fade">
                                      <p:cBhvr>
                                        <p:cTn id="64" dur="500"/>
                                        <p:tgtEl>
                                          <p:spTgt spid="7">
                                            <p:graphicEl>
                                              <a:dgm id="{A91C1FCB-5E1E-4D6B-AABA-32E978988E7E}"/>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graphicEl>
                                              <a:dgm id="{E556A32F-8DEB-41C8-A2BC-A65B6E348595}"/>
                                            </p:graphicEl>
                                          </p:spTgt>
                                        </p:tgtEl>
                                        <p:attrNameLst>
                                          <p:attrName>style.visibility</p:attrName>
                                        </p:attrNameLst>
                                      </p:cBhvr>
                                      <p:to>
                                        <p:strVal val="visible"/>
                                      </p:to>
                                    </p:set>
                                    <p:animEffect transition="in" filter="fade">
                                      <p:cBhvr>
                                        <p:cTn id="67" dur="500"/>
                                        <p:tgtEl>
                                          <p:spTgt spid="7">
                                            <p:graphicEl>
                                              <a:dgm id="{E556A32F-8DEB-41C8-A2BC-A65B6E348595}"/>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down)">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down)">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7" grpId="0">
        <p:bldSub>
          <a:bldDgm bld="one"/>
        </p:bldSub>
      </p:bldGraphic>
      <p:bldP spid="8"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661150" y="3264884"/>
            <a:ext cx="2317750" cy="2761869"/>
          </a:xfrm>
          <a:prstGeom prst="rect">
            <a:avLst/>
          </a:prstGeom>
        </p:spPr>
      </p:pic>
      <p:sp>
        <p:nvSpPr>
          <p:cNvPr id="5" name="Content Placeholder 4"/>
          <p:cNvSpPr>
            <a:spLocks noGrp="1"/>
          </p:cNvSpPr>
          <p:nvPr>
            <p:ph idx="1"/>
          </p:nvPr>
        </p:nvSpPr>
        <p:spPr/>
        <p:txBody>
          <a:bodyPr/>
          <a:lstStyle/>
          <a:p>
            <a:r>
              <a:rPr lang="en-US" dirty="0"/>
              <a:t>Union List Entry 69: Census</a:t>
            </a:r>
          </a:p>
          <a:p>
            <a:r>
              <a:rPr lang="en-US" dirty="0"/>
              <a:t>Office of the Registrar General and Census Commissioner (MHA)</a:t>
            </a:r>
          </a:p>
          <a:p>
            <a:r>
              <a:rPr lang="en-US" dirty="0"/>
              <a:t>Directors @State/UT</a:t>
            </a:r>
          </a:p>
          <a:p>
            <a:r>
              <a:rPr lang="en-US" dirty="0"/>
              <a:t>Collector / </a:t>
            </a:r>
            <a:r>
              <a:rPr lang="en-US" dirty="0" err="1"/>
              <a:t>Muni.Commissioner</a:t>
            </a:r>
            <a:endParaRPr lang="en-US" dirty="0"/>
          </a:p>
          <a:p>
            <a:r>
              <a:rPr lang="en-US" dirty="0"/>
              <a:t>Bottom: Enumerator</a:t>
            </a:r>
          </a:p>
        </p:txBody>
      </p:sp>
      <p:sp>
        <p:nvSpPr>
          <p:cNvPr id="4" name="Title 3"/>
          <p:cNvSpPr>
            <a:spLocks noGrp="1"/>
          </p:cNvSpPr>
          <p:nvPr>
            <p:ph type="title"/>
          </p:nvPr>
        </p:nvSpPr>
        <p:spPr/>
        <p:txBody>
          <a:bodyPr/>
          <a:lstStyle/>
          <a:p>
            <a:r>
              <a:rPr lang="en-US" dirty="0"/>
              <a:t>CENSUS?</a:t>
            </a:r>
          </a:p>
        </p:txBody>
      </p:sp>
      <p:sp>
        <p:nvSpPr>
          <p:cNvPr id="6" name="Text Placeholder 5"/>
          <p:cNvSpPr>
            <a:spLocks noGrp="1"/>
          </p:cNvSpPr>
          <p:nvPr>
            <p:ph type="body" sz="quarter" idx="13"/>
          </p:nvPr>
        </p:nvSpPr>
        <p:spPr/>
        <p:txBody>
          <a:bodyPr/>
          <a:lstStyle/>
          <a:p>
            <a:r>
              <a:rPr lang="en-US" dirty="0"/>
              <a:t>Jurisdiction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89" y="3783243"/>
            <a:ext cx="6299459" cy="2552284"/>
          </a:xfrm>
          <a:prstGeom prst="rect">
            <a:avLst/>
          </a:prstGeom>
        </p:spPr>
      </p:pic>
    </p:spTree>
    <p:extLst>
      <p:ext uri="{BB962C8B-B14F-4D97-AF65-F5344CB8AC3E}">
        <p14:creationId xmlns:p14="http://schemas.microsoft.com/office/powerpoint/2010/main" val="191933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1_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BRIJ_4_3</Template>
  <TotalTime>2114</TotalTime>
  <Words>3650</Words>
  <Application>Microsoft Office PowerPoint</Application>
  <PresentationFormat>On-screen Show (4:3)</PresentationFormat>
  <Paragraphs>492</Paragraphs>
  <Slides>48</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48</vt:i4>
      </vt:variant>
    </vt:vector>
  </HeadingPairs>
  <TitlesOfParts>
    <vt:vector size="61" baseType="lpstr">
      <vt:lpstr>Arial Unicode MS</vt:lpstr>
      <vt:lpstr>Arial</vt:lpstr>
      <vt:lpstr>Arial Black</vt:lpstr>
      <vt:lpstr>Calibri</vt:lpstr>
      <vt:lpstr>Franklin Gothic Demi</vt:lpstr>
      <vt:lpstr>Franklin Gothic Demi Cond</vt:lpstr>
      <vt:lpstr>Franklin Gothic Heavy</vt:lpstr>
      <vt:lpstr>Franklin Gothic Medium Cond</vt:lpstr>
      <vt:lpstr>Segoe UI Black</vt:lpstr>
      <vt:lpstr>Segoe UI Semibold</vt:lpstr>
      <vt:lpstr>Wingdings</vt:lpstr>
      <vt:lpstr>BRIJ_4_3</vt:lpstr>
      <vt:lpstr>1_BRIJ_4_3</vt:lpstr>
      <vt:lpstr>Theory +Economic Survey Vol.2 + Vol.1 + Budget 2016</vt:lpstr>
      <vt:lpstr>BES166 ►  HRD: Today’s Topics</vt:lpstr>
      <vt:lpstr>Self study for interview &amp; StatePSC</vt:lpstr>
      <vt:lpstr>Weaker sections,  language</vt:lpstr>
      <vt:lpstr>For prelims: Just glance over </vt:lpstr>
      <vt:lpstr>BES166 ►  HRD: Today’s Topics</vt:lpstr>
      <vt:lpstr>PowerPoint Presentation</vt:lpstr>
      <vt:lpstr>Census in Modern world</vt:lpstr>
      <vt:lpstr>CENSUS?</vt:lpstr>
      <vt:lpstr>PowerPoint Presentation</vt:lpstr>
      <vt:lpstr>PowerPoint Presentation</vt:lpstr>
      <vt:lpstr>BES166 ►  HRD  ►  1) Census</vt:lpstr>
      <vt:lpstr>India’s Population</vt:lpstr>
      <vt:lpstr>Decadal population growth rate (17.7%)</vt:lpstr>
      <vt:lpstr>Formulas: Birth and Death</vt:lpstr>
      <vt:lpstr>NCERT Class12 Sociology ch.2</vt:lpstr>
      <vt:lpstr>Formulas: Birth and Death</vt:lpstr>
      <vt:lpstr>Fertility</vt:lpstr>
      <vt:lpstr>Age pyramid</vt:lpstr>
      <vt:lpstr>Theory of demographic transition</vt:lpstr>
      <vt:lpstr>TFR comparison among BRICS </vt:lpstr>
      <vt:lpstr>Dependency Ratio will be low during dem.div</vt:lpstr>
      <vt:lpstr>PowerPoint Presentation</vt:lpstr>
      <vt:lpstr>Distribution of 121 cr. Population (census-2011)</vt:lpstr>
      <vt:lpstr>PowerPoint Presentation</vt:lpstr>
      <vt:lpstr>Census 2011: highest population</vt:lpstr>
      <vt:lpstr>PowerPoint Presentation</vt:lpstr>
      <vt:lpstr>PowerPoint Presentation</vt:lpstr>
      <vt:lpstr>3rd world country</vt:lpstr>
      <vt:lpstr>Population 2000</vt:lpstr>
      <vt:lpstr>Population 2000 bodies</vt:lpstr>
      <vt:lpstr>BES166 ►  HRD  ►  1) Census</vt:lpstr>
      <vt:lpstr>Ethnic Composition (Khullar Ch.11)</vt:lpstr>
      <vt:lpstr>PowerPoint Presentation</vt:lpstr>
      <vt:lpstr>Constitution: SC/ST are area wise only</vt:lpstr>
      <vt:lpstr>PowerPoint Presentation</vt:lpstr>
      <vt:lpstr>PowerPoint Presentation</vt:lpstr>
      <vt:lpstr>What if intercaste marriage?</vt:lpstr>
      <vt:lpstr>4 Language groups</vt:lpstr>
      <vt:lpstr>Since Census-2001, Religion also counted:</vt:lpstr>
      <vt:lpstr>IYB: Minorities</vt:lpstr>
      <vt:lpstr>IYB ch.20 law &amp; justice: Personal laws ►  Marriage</vt:lpstr>
      <vt:lpstr>IYB ch.20 law &amp; justice: Personal laws ►  Adoption</vt:lpstr>
      <vt:lpstr>BES166 ►  HRD  ►  Census, Population, Society</vt:lpstr>
      <vt:lpstr>NCERT sociology Class.11-12</vt:lpstr>
      <vt:lpstr>NCERT sociology Class.11 urban society</vt:lpstr>
      <vt:lpstr>NCERT sociology Class.11</vt:lpstr>
      <vt:lpstr>BES166 ►  HRD: Today’s Topics</vt:lpstr>
    </vt:vector>
  </TitlesOfParts>
  <Company>Mrunal.org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575</cp:revision>
  <dcterms:created xsi:type="dcterms:W3CDTF">2015-07-02T06:07:46Z</dcterms:created>
  <dcterms:modified xsi:type="dcterms:W3CDTF">2016-08-02T06:45:03Z</dcterms:modified>
</cp:coreProperties>
</file>